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83" r:id="rId3"/>
    <p:sldId id="288" r:id="rId4"/>
    <p:sldId id="284" r:id="rId5"/>
    <p:sldId id="285" r:id="rId6"/>
    <p:sldId id="290" r:id="rId7"/>
    <p:sldId id="291" r:id="rId8"/>
    <p:sldId id="286" r:id="rId9"/>
    <p:sldId id="256" r:id="rId10"/>
    <p:sldId id="261" r:id="rId11"/>
    <p:sldId id="257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0" r:id="rId30"/>
    <p:sldId id="293" r:id="rId31"/>
    <p:sldId id="294" r:id="rId32"/>
    <p:sldId id="292" r:id="rId33"/>
    <p:sldId id="295" r:id="rId34"/>
    <p:sldId id="281" r:id="rId3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003D3-327E-CB44-9897-AF55FF002D15}" v="137" dt="2025-01-29T13:28:13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B608D1-26C6-4295-B83A-AA234507C40C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860A435-0812-4CD4-BB39-D87B910F340A}">
      <dgm:prSet/>
      <dgm:spPr/>
      <dgm:t>
        <a:bodyPr/>
        <a:lstStyle/>
        <a:p>
          <a:r>
            <a:rPr lang="en-US" dirty="0"/>
            <a:t>Google Family Link</a:t>
          </a:r>
        </a:p>
      </dgm:t>
    </dgm:pt>
    <dgm:pt modelId="{A22B539C-3DC3-4594-9F20-4366B625760C}" type="parTrans" cxnId="{B88593CB-E554-48B2-BE8E-9B0BB195099D}">
      <dgm:prSet/>
      <dgm:spPr/>
      <dgm:t>
        <a:bodyPr/>
        <a:lstStyle/>
        <a:p>
          <a:endParaRPr lang="en-US"/>
        </a:p>
      </dgm:t>
    </dgm:pt>
    <dgm:pt modelId="{D89C1F6A-F505-458B-8103-470F792C90BB}" type="sibTrans" cxnId="{B88593CB-E554-48B2-BE8E-9B0BB195099D}">
      <dgm:prSet/>
      <dgm:spPr/>
      <dgm:t>
        <a:bodyPr/>
        <a:lstStyle/>
        <a:p>
          <a:endParaRPr lang="en-US"/>
        </a:p>
      </dgm:t>
    </dgm:pt>
    <dgm:pt modelId="{F06FF48B-2332-4B98-BBEC-D4B124B8A575}">
      <dgm:prSet/>
      <dgm:spPr/>
      <dgm:t>
        <a:bodyPr/>
        <a:lstStyle/>
        <a:p>
          <a:r>
            <a:rPr lang="en-US" dirty="0"/>
            <a:t>TikTok Family Pairing</a:t>
          </a:r>
        </a:p>
      </dgm:t>
    </dgm:pt>
    <dgm:pt modelId="{8CFD26F4-8F23-4E6B-AA43-F75723C6D340}" type="parTrans" cxnId="{5FA42BE1-367F-49B9-A4F1-421429C73205}">
      <dgm:prSet/>
      <dgm:spPr/>
      <dgm:t>
        <a:bodyPr/>
        <a:lstStyle/>
        <a:p>
          <a:endParaRPr lang="en-US"/>
        </a:p>
      </dgm:t>
    </dgm:pt>
    <dgm:pt modelId="{D6ED1333-F59F-479D-AE03-C8960B378B34}" type="sibTrans" cxnId="{5FA42BE1-367F-49B9-A4F1-421429C73205}">
      <dgm:prSet/>
      <dgm:spPr/>
      <dgm:t>
        <a:bodyPr/>
        <a:lstStyle/>
        <a:p>
          <a:endParaRPr lang="en-US"/>
        </a:p>
      </dgm:t>
    </dgm:pt>
    <dgm:pt modelId="{3137FB43-050E-41E5-B4C1-D6A8E4BF2B95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Snapchat</a:t>
          </a:r>
        </a:p>
      </dgm:t>
    </dgm:pt>
    <dgm:pt modelId="{E91ABDA3-B6B6-4E12-8E2E-3ACF66335F68}" type="parTrans" cxnId="{7E92D1DC-681B-4605-B23D-410209340072}">
      <dgm:prSet/>
      <dgm:spPr/>
    </dgm:pt>
    <dgm:pt modelId="{A39434E0-6DD6-45DC-A84E-960CFE916FD0}" type="sibTrans" cxnId="{7E92D1DC-681B-4605-B23D-410209340072}">
      <dgm:prSet/>
      <dgm:spPr/>
    </dgm:pt>
    <dgm:pt modelId="{B797BB6A-E6C5-49E3-B3A7-A5604F217818}" type="pres">
      <dgm:prSet presAssocID="{A8B608D1-26C6-4295-B83A-AA234507C40C}" presName="diagram" presStyleCnt="0">
        <dgm:presLayoutVars>
          <dgm:dir/>
          <dgm:resizeHandles/>
        </dgm:presLayoutVars>
      </dgm:prSet>
      <dgm:spPr/>
    </dgm:pt>
    <dgm:pt modelId="{A0A39C92-9628-4ECC-9384-3437F784F081}" type="pres">
      <dgm:prSet presAssocID="{A860A435-0812-4CD4-BB39-D87B910F340A}" presName="firstNode" presStyleLbl="node1" presStyleIdx="0" presStyleCnt="3">
        <dgm:presLayoutVars>
          <dgm:bulletEnabled val="1"/>
        </dgm:presLayoutVars>
      </dgm:prSet>
      <dgm:spPr/>
    </dgm:pt>
    <dgm:pt modelId="{B195FF32-BE1B-428A-A7C9-026F99590A23}" type="pres">
      <dgm:prSet presAssocID="{D89C1F6A-F505-458B-8103-470F792C90BB}" presName="sibTrans" presStyleLbl="sibTrans2D1" presStyleIdx="0" presStyleCnt="2"/>
      <dgm:spPr/>
    </dgm:pt>
    <dgm:pt modelId="{6B02AC7A-32B6-4489-83A6-1D1B8C24043A}" type="pres">
      <dgm:prSet presAssocID="{F06FF48B-2332-4B98-BBEC-D4B124B8A575}" presName="middleNode" presStyleCnt="0"/>
      <dgm:spPr/>
    </dgm:pt>
    <dgm:pt modelId="{618268FB-B11B-44F9-AC6A-F723A4022C63}" type="pres">
      <dgm:prSet presAssocID="{F06FF48B-2332-4B98-BBEC-D4B124B8A575}" presName="padding" presStyleLbl="node1" presStyleIdx="0" presStyleCnt="3"/>
      <dgm:spPr/>
    </dgm:pt>
    <dgm:pt modelId="{FA4BBD90-318B-4B3B-B53D-6637DB0C1C71}" type="pres">
      <dgm:prSet presAssocID="{F06FF48B-2332-4B98-BBEC-D4B124B8A575}" presName="shape" presStyleLbl="node1" presStyleIdx="1" presStyleCnt="3">
        <dgm:presLayoutVars>
          <dgm:bulletEnabled val="1"/>
        </dgm:presLayoutVars>
      </dgm:prSet>
      <dgm:spPr/>
    </dgm:pt>
    <dgm:pt modelId="{EE607651-D647-4809-A802-144C94ECD04A}" type="pres">
      <dgm:prSet presAssocID="{D6ED1333-F59F-479D-AE03-C8960B378B34}" presName="sibTrans" presStyleLbl="sibTrans2D1" presStyleIdx="1" presStyleCnt="2"/>
      <dgm:spPr/>
    </dgm:pt>
    <dgm:pt modelId="{33D75837-F10D-4EB6-8943-D6ACBEF197CC}" type="pres">
      <dgm:prSet presAssocID="{3137FB43-050E-41E5-B4C1-D6A8E4BF2B95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901A7D22-0F82-4924-87EF-0F0515A59165}" type="presOf" srcId="{F06FF48B-2332-4B98-BBEC-D4B124B8A575}" destId="{FA4BBD90-318B-4B3B-B53D-6637DB0C1C71}" srcOrd="0" destOrd="0" presId="urn:microsoft.com/office/officeart/2005/8/layout/bProcess2"/>
    <dgm:cxn modelId="{FF1A012A-90A9-449A-B330-53663F303C7E}" type="presOf" srcId="{A860A435-0812-4CD4-BB39-D87B910F340A}" destId="{A0A39C92-9628-4ECC-9384-3437F784F081}" srcOrd="0" destOrd="0" presId="urn:microsoft.com/office/officeart/2005/8/layout/bProcess2"/>
    <dgm:cxn modelId="{2AA66B69-59C9-492E-A4BE-3E0EB847F18D}" type="presOf" srcId="{D6ED1333-F59F-479D-AE03-C8960B378B34}" destId="{EE607651-D647-4809-A802-144C94ECD04A}" srcOrd="0" destOrd="0" presId="urn:microsoft.com/office/officeart/2005/8/layout/bProcess2"/>
    <dgm:cxn modelId="{C291434F-4E33-4D09-9AD6-B01BDE5DB23D}" type="presOf" srcId="{D89C1F6A-F505-458B-8103-470F792C90BB}" destId="{B195FF32-BE1B-428A-A7C9-026F99590A23}" srcOrd="0" destOrd="0" presId="urn:microsoft.com/office/officeart/2005/8/layout/bProcess2"/>
    <dgm:cxn modelId="{E9311E51-9EBB-44A6-AE63-707019020E8A}" type="presOf" srcId="{3137FB43-050E-41E5-B4C1-D6A8E4BF2B95}" destId="{33D75837-F10D-4EB6-8943-D6ACBEF197CC}" srcOrd="0" destOrd="0" presId="urn:microsoft.com/office/officeart/2005/8/layout/bProcess2"/>
    <dgm:cxn modelId="{FE6AF396-5AA4-4ACC-8923-1CDC45E71820}" type="presOf" srcId="{A8B608D1-26C6-4295-B83A-AA234507C40C}" destId="{B797BB6A-E6C5-49E3-B3A7-A5604F217818}" srcOrd="0" destOrd="0" presId="urn:microsoft.com/office/officeart/2005/8/layout/bProcess2"/>
    <dgm:cxn modelId="{B88593CB-E554-48B2-BE8E-9B0BB195099D}" srcId="{A8B608D1-26C6-4295-B83A-AA234507C40C}" destId="{A860A435-0812-4CD4-BB39-D87B910F340A}" srcOrd="0" destOrd="0" parTransId="{A22B539C-3DC3-4594-9F20-4366B625760C}" sibTransId="{D89C1F6A-F505-458B-8103-470F792C90BB}"/>
    <dgm:cxn modelId="{7E92D1DC-681B-4605-B23D-410209340072}" srcId="{A8B608D1-26C6-4295-B83A-AA234507C40C}" destId="{3137FB43-050E-41E5-B4C1-D6A8E4BF2B95}" srcOrd="2" destOrd="0" parTransId="{E91ABDA3-B6B6-4E12-8E2E-3ACF66335F68}" sibTransId="{A39434E0-6DD6-45DC-A84E-960CFE916FD0}"/>
    <dgm:cxn modelId="{5FA42BE1-367F-49B9-A4F1-421429C73205}" srcId="{A8B608D1-26C6-4295-B83A-AA234507C40C}" destId="{F06FF48B-2332-4B98-BBEC-D4B124B8A575}" srcOrd="1" destOrd="0" parTransId="{8CFD26F4-8F23-4E6B-AA43-F75723C6D340}" sibTransId="{D6ED1333-F59F-479D-AE03-C8960B378B34}"/>
    <dgm:cxn modelId="{783B0029-A7EB-4DE6-A0A1-A72E2AA00440}" type="presParOf" srcId="{B797BB6A-E6C5-49E3-B3A7-A5604F217818}" destId="{A0A39C92-9628-4ECC-9384-3437F784F081}" srcOrd="0" destOrd="0" presId="urn:microsoft.com/office/officeart/2005/8/layout/bProcess2"/>
    <dgm:cxn modelId="{96C4790E-E33F-4BB8-8AEF-FC7806EE2820}" type="presParOf" srcId="{B797BB6A-E6C5-49E3-B3A7-A5604F217818}" destId="{B195FF32-BE1B-428A-A7C9-026F99590A23}" srcOrd="1" destOrd="0" presId="urn:microsoft.com/office/officeart/2005/8/layout/bProcess2"/>
    <dgm:cxn modelId="{3B529CE2-8F36-46CA-B9BC-44CD6A4F12B8}" type="presParOf" srcId="{B797BB6A-E6C5-49E3-B3A7-A5604F217818}" destId="{6B02AC7A-32B6-4489-83A6-1D1B8C24043A}" srcOrd="2" destOrd="0" presId="urn:microsoft.com/office/officeart/2005/8/layout/bProcess2"/>
    <dgm:cxn modelId="{CA870F8F-E35B-4612-908D-F1AE3CE01161}" type="presParOf" srcId="{6B02AC7A-32B6-4489-83A6-1D1B8C24043A}" destId="{618268FB-B11B-44F9-AC6A-F723A4022C63}" srcOrd="0" destOrd="0" presId="urn:microsoft.com/office/officeart/2005/8/layout/bProcess2"/>
    <dgm:cxn modelId="{2C9CE553-F8F8-487C-BBF0-FBFB35941F40}" type="presParOf" srcId="{6B02AC7A-32B6-4489-83A6-1D1B8C24043A}" destId="{FA4BBD90-318B-4B3B-B53D-6637DB0C1C71}" srcOrd="1" destOrd="0" presId="urn:microsoft.com/office/officeart/2005/8/layout/bProcess2"/>
    <dgm:cxn modelId="{CB947584-8E2E-44CA-AA83-BFBFD01C87CD}" type="presParOf" srcId="{B797BB6A-E6C5-49E3-B3A7-A5604F217818}" destId="{EE607651-D647-4809-A802-144C94ECD04A}" srcOrd="3" destOrd="0" presId="urn:microsoft.com/office/officeart/2005/8/layout/bProcess2"/>
    <dgm:cxn modelId="{A8CC9C8D-7011-4B96-8E56-6E1B3B1517CB}" type="presParOf" srcId="{B797BB6A-E6C5-49E3-B3A7-A5604F217818}" destId="{33D75837-F10D-4EB6-8943-D6ACBEF197CC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4AB749-DB21-49BC-9F90-5074CEB33659}" type="doc">
      <dgm:prSet loTypeId="urn:microsoft.com/office/officeart/2005/8/layout/bProcess2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2579617-B575-4194-BF28-7B848CEE6C03}">
      <dgm:prSet/>
      <dgm:spPr/>
      <dgm:t>
        <a:bodyPr/>
        <a:lstStyle/>
        <a:p>
          <a:pPr rtl="0"/>
          <a:r>
            <a:rPr lang="en-US" dirty="0"/>
            <a:t>Snapchat je </a:t>
          </a:r>
          <a:r>
            <a:rPr lang="en-US" dirty="0" err="1"/>
            <a:t>društvena</a:t>
          </a:r>
          <a:r>
            <a:rPr lang="en-US" dirty="0"/>
            <a:t> </a:t>
          </a:r>
          <a:r>
            <a:rPr lang="en-US" dirty="0" err="1"/>
            <a:t>mreža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aplikacija</a:t>
          </a:r>
          <a:r>
            <a:rPr lang="en-US" dirty="0"/>
            <a:t> za </a:t>
          </a:r>
          <a:r>
            <a:rPr lang="en-US" dirty="0" err="1"/>
            <a:t>razmjenu</a:t>
          </a:r>
          <a:r>
            <a:rPr lang="en-US" dirty="0"/>
            <a:t> </a:t>
          </a:r>
          <a:r>
            <a:rPr lang="en-US" dirty="0" err="1"/>
            <a:t>poruka</a:t>
          </a:r>
          <a:r>
            <a:rPr lang="en-US" dirty="0"/>
            <a:t>, </a:t>
          </a:r>
          <a:r>
            <a:rPr lang="en-US" dirty="0" err="1"/>
            <a:t>osnovna</a:t>
          </a:r>
          <a:r>
            <a:rPr lang="en-US" dirty="0"/>
            <a:t> </a:t>
          </a:r>
          <a:r>
            <a:rPr lang="en-US" dirty="0" err="1"/>
            <a:t>karakteristika</a:t>
          </a:r>
          <a:r>
            <a:rPr lang="en-US" dirty="0"/>
            <a:t> </a:t>
          </a:r>
          <a:r>
            <a:rPr lang="en-US" dirty="0" err="1"/>
            <a:t>Snapchata</a:t>
          </a:r>
          <a:r>
            <a:rPr lang="en-US" dirty="0"/>
            <a:t> je </a:t>
          </a:r>
          <a:r>
            <a:rPr lang="en-US" dirty="0" err="1"/>
            <a:t>slanje</a:t>
          </a:r>
          <a:r>
            <a:rPr lang="en-US" dirty="0"/>
            <a:t> "</a:t>
          </a:r>
          <a:r>
            <a:rPr lang="en-US" dirty="0" err="1"/>
            <a:t>snapova</a:t>
          </a:r>
          <a:r>
            <a:rPr lang="en-US" dirty="0">
              <a:latin typeface="Calibri Light" panose="020F0302020204030204"/>
            </a:rPr>
            <a:t>". To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kratke</a:t>
          </a:r>
          <a:r>
            <a:rPr lang="en-US" dirty="0"/>
            <a:t> </a:t>
          </a:r>
          <a:r>
            <a:rPr lang="en-US" dirty="0" err="1"/>
            <a:t>slike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videozapisi</a:t>
          </a:r>
          <a:r>
            <a:rPr lang="en-US" dirty="0"/>
            <a:t> koji se </a:t>
          </a:r>
          <a:r>
            <a:rPr lang="en-US" dirty="0" err="1"/>
            <a:t>automatski</a:t>
          </a:r>
          <a:r>
            <a:rPr lang="en-US" dirty="0"/>
            <a:t> </a:t>
          </a:r>
          <a:r>
            <a:rPr lang="en-US" dirty="0" err="1"/>
            <a:t>brišu</a:t>
          </a:r>
          <a:r>
            <a:rPr lang="en-US" dirty="0"/>
            <a:t> </a:t>
          </a:r>
          <a:r>
            <a:rPr lang="en-US" dirty="0" err="1"/>
            <a:t>nakon</a:t>
          </a:r>
          <a:r>
            <a:rPr lang="en-US" dirty="0"/>
            <a:t> </a:t>
          </a:r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ih</a:t>
          </a:r>
          <a:r>
            <a:rPr lang="en-US" dirty="0"/>
            <a:t> </a:t>
          </a:r>
          <a:r>
            <a:rPr lang="en-US" dirty="0" err="1"/>
            <a:t>primatelj</a:t>
          </a:r>
          <a:r>
            <a:rPr lang="en-US" dirty="0"/>
            <a:t> </a:t>
          </a:r>
          <a:r>
            <a:rPr lang="en-US" dirty="0" err="1"/>
            <a:t>pogleda</a:t>
          </a:r>
          <a:r>
            <a:rPr lang="en-US" dirty="0"/>
            <a:t> (</a:t>
          </a:r>
          <a:r>
            <a:rPr lang="en-US" dirty="0" err="1"/>
            <a:t>iako</a:t>
          </a:r>
          <a:r>
            <a:rPr lang="en-US" dirty="0"/>
            <a:t> </a:t>
          </a:r>
          <a:r>
            <a:rPr lang="en-US" dirty="0" err="1"/>
            <a:t>postoje</a:t>
          </a:r>
          <a:r>
            <a:rPr lang="en-US" dirty="0"/>
            <a:t> </a:t>
          </a:r>
          <a:r>
            <a:rPr lang="en-US" dirty="0" err="1"/>
            <a:t>opcije</a:t>
          </a:r>
          <a:r>
            <a:rPr lang="en-US" dirty="0"/>
            <a:t> za </a:t>
          </a:r>
          <a:r>
            <a:rPr lang="en-US" dirty="0" err="1"/>
            <a:t>spremanje</a:t>
          </a:r>
          <a:r>
            <a:rPr lang="en-US" dirty="0"/>
            <a:t> </a:t>
          </a:r>
          <a:r>
            <a:rPr lang="en-US" dirty="0" err="1"/>
            <a:t>sadržaja</a:t>
          </a:r>
          <a:r>
            <a:rPr lang="en-US" dirty="0"/>
            <a:t>).</a:t>
          </a:r>
        </a:p>
      </dgm:t>
    </dgm:pt>
    <dgm:pt modelId="{43916115-D36C-4850-B089-1532157F740A}" type="parTrans" cxnId="{E1F2988C-4D99-478F-9688-750354890C75}">
      <dgm:prSet/>
      <dgm:spPr/>
      <dgm:t>
        <a:bodyPr/>
        <a:lstStyle/>
        <a:p>
          <a:endParaRPr lang="en-US"/>
        </a:p>
      </dgm:t>
    </dgm:pt>
    <dgm:pt modelId="{2DB6459F-4AFC-4444-A20D-D02F697A68A8}" type="sibTrans" cxnId="{E1F2988C-4D99-478F-9688-750354890C75}">
      <dgm:prSet/>
      <dgm:spPr/>
      <dgm:t>
        <a:bodyPr/>
        <a:lstStyle/>
        <a:p>
          <a:endParaRPr lang="en-US"/>
        </a:p>
      </dgm:t>
    </dgm:pt>
    <dgm:pt modelId="{1163CD75-2B33-49E8-BC7B-0EC9C720E816}">
      <dgm:prSet/>
      <dgm:spPr/>
      <dgm:t>
        <a:bodyPr/>
        <a:lstStyle/>
        <a:p>
          <a:r>
            <a:rPr lang="en-US" dirty="0" err="1"/>
            <a:t>Povećan</a:t>
          </a:r>
          <a:r>
            <a:rPr lang="en-US" dirty="0"/>
            <a:t> </a:t>
          </a:r>
          <a:r>
            <a:rPr lang="en-US" dirty="0" err="1"/>
            <a:t>rizik</a:t>
          </a:r>
          <a:r>
            <a:rPr lang="en-US" dirty="0"/>
            <a:t> </a:t>
          </a:r>
          <a:r>
            <a:rPr lang="en-US" dirty="0" err="1"/>
            <a:t>širenja</a:t>
          </a:r>
          <a:r>
            <a:rPr lang="en-US" dirty="0"/>
            <a:t> </a:t>
          </a:r>
          <a:r>
            <a:rPr lang="en-US" dirty="0" err="1"/>
            <a:t>eksplicitnih</a:t>
          </a:r>
          <a:r>
            <a:rPr lang="en-US" dirty="0"/>
            <a:t> </a:t>
          </a:r>
          <a:r>
            <a:rPr lang="en-US" dirty="0" err="1"/>
            <a:t>sadržaja</a:t>
          </a:r>
          <a:r>
            <a:rPr lang="en-US" dirty="0"/>
            <a:t> 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dječje</a:t>
          </a:r>
          <a:r>
            <a:rPr lang="en-US" dirty="0"/>
            <a:t> </a:t>
          </a:r>
          <a:r>
            <a:rPr lang="en-US" dirty="0" err="1"/>
            <a:t>pornografije</a:t>
          </a:r>
          <a:r>
            <a:rPr lang="en-US" dirty="0"/>
            <a:t>!</a:t>
          </a:r>
        </a:p>
      </dgm:t>
    </dgm:pt>
    <dgm:pt modelId="{0E72735E-BDDB-4012-ADB5-596E9AEB0D90}" type="parTrans" cxnId="{21867575-599E-4B80-93E6-D7263763F690}">
      <dgm:prSet/>
      <dgm:spPr/>
      <dgm:t>
        <a:bodyPr/>
        <a:lstStyle/>
        <a:p>
          <a:endParaRPr lang="en-US"/>
        </a:p>
      </dgm:t>
    </dgm:pt>
    <dgm:pt modelId="{8223938F-4A5D-4414-96A0-E47998824845}" type="sibTrans" cxnId="{21867575-599E-4B80-93E6-D7263763F690}">
      <dgm:prSet/>
      <dgm:spPr/>
      <dgm:t>
        <a:bodyPr/>
        <a:lstStyle/>
        <a:p>
          <a:endParaRPr lang="en-US"/>
        </a:p>
      </dgm:t>
    </dgm:pt>
    <dgm:pt modelId="{9CD997FF-5EA5-4AFC-AAAC-F1017DDF7D1E}" type="pres">
      <dgm:prSet presAssocID="{104AB749-DB21-49BC-9F90-5074CEB33659}" presName="diagram" presStyleCnt="0">
        <dgm:presLayoutVars>
          <dgm:dir/>
          <dgm:resizeHandles/>
        </dgm:presLayoutVars>
      </dgm:prSet>
      <dgm:spPr/>
    </dgm:pt>
    <dgm:pt modelId="{F3C63F33-34CB-44C8-9B78-AA1B46615503}" type="pres">
      <dgm:prSet presAssocID="{52579617-B575-4194-BF28-7B848CEE6C03}" presName="firstNode" presStyleLbl="node1" presStyleIdx="0" presStyleCnt="2">
        <dgm:presLayoutVars>
          <dgm:bulletEnabled val="1"/>
        </dgm:presLayoutVars>
      </dgm:prSet>
      <dgm:spPr/>
    </dgm:pt>
    <dgm:pt modelId="{7DF08BE0-81F0-46A2-910B-B21204466F22}" type="pres">
      <dgm:prSet presAssocID="{2DB6459F-4AFC-4444-A20D-D02F697A68A8}" presName="sibTrans" presStyleLbl="sibTrans2D1" presStyleIdx="0" presStyleCnt="1"/>
      <dgm:spPr/>
    </dgm:pt>
    <dgm:pt modelId="{2AFF9252-C543-4A41-963F-CCBB83E7AFFA}" type="pres">
      <dgm:prSet presAssocID="{1163CD75-2B33-49E8-BC7B-0EC9C720E816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73A4831B-F7D1-43DD-B05F-E31F4E7DF3E7}" type="presOf" srcId="{52579617-B575-4194-BF28-7B848CEE6C03}" destId="{F3C63F33-34CB-44C8-9B78-AA1B46615503}" srcOrd="0" destOrd="0" presId="urn:microsoft.com/office/officeart/2005/8/layout/bProcess2"/>
    <dgm:cxn modelId="{A2FE486A-1933-48EE-BBB0-CDBB8D6C63F9}" type="presOf" srcId="{1163CD75-2B33-49E8-BC7B-0EC9C720E816}" destId="{2AFF9252-C543-4A41-963F-CCBB83E7AFFA}" srcOrd="0" destOrd="0" presId="urn:microsoft.com/office/officeart/2005/8/layout/bProcess2"/>
    <dgm:cxn modelId="{C3F63B75-42C6-40A3-A5F4-B9D97AC72839}" type="presOf" srcId="{104AB749-DB21-49BC-9F90-5074CEB33659}" destId="{9CD997FF-5EA5-4AFC-AAAC-F1017DDF7D1E}" srcOrd="0" destOrd="0" presId="urn:microsoft.com/office/officeart/2005/8/layout/bProcess2"/>
    <dgm:cxn modelId="{21867575-599E-4B80-93E6-D7263763F690}" srcId="{104AB749-DB21-49BC-9F90-5074CEB33659}" destId="{1163CD75-2B33-49E8-BC7B-0EC9C720E816}" srcOrd="1" destOrd="0" parTransId="{0E72735E-BDDB-4012-ADB5-596E9AEB0D90}" sibTransId="{8223938F-4A5D-4414-96A0-E47998824845}"/>
    <dgm:cxn modelId="{E1F2988C-4D99-478F-9688-750354890C75}" srcId="{104AB749-DB21-49BC-9F90-5074CEB33659}" destId="{52579617-B575-4194-BF28-7B848CEE6C03}" srcOrd="0" destOrd="0" parTransId="{43916115-D36C-4850-B089-1532157F740A}" sibTransId="{2DB6459F-4AFC-4444-A20D-D02F697A68A8}"/>
    <dgm:cxn modelId="{9CFA1EFD-BAA8-4A53-BF65-7CF5926D0B10}" type="presOf" srcId="{2DB6459F-4AFC-4444-A20D-D02F697A68A8}" destId="{7DF08BE0-81F0-46A2-910B-B21204466F22}" srcOrd="0" destOrd="0" presId="urn:microsoft.com/office/officeart/2005/8/layout/bProcess2"/>
    <dgm:cxn modelId="{73399165-1C59-49C6-A3E9-7F322397AD99}" type="presParOf" srcId="{9CD997FF-5EA5-4AFC-AAAC-F1017DDF7D1E}" destId="{F3C63F33-34CB-44C8-9B78-AA1B46615503}" srcOrd="0" destOrd="0" presId="urn:microsoft.com/office/officeart/2005/8/layout/bProcess2"/>
    <dgm:cxn modelId="{5590199E-34B8-4BB0-8949-B9F990BFF9CB}" type="presParOf" srcId="{9CD997FF-5EA5-4AFC-AAAC-F1017DDF7D1E}" destId="{7DF08BE0-81F0-46A2-910B-B21204466F22}" srcOrd="1" destOrd="0" presId="urn:microsoft.com/office/officeart/2005/8/layout/bProcess2"/>
    <dgm:cxn modelId="{9E4D7DF4-FDD4-49E4-9F36-78BABF575BCD}" type="presParOf" srcId="{9CD997FF-5EA5-4AFC-AAAC-F1017DDF7D1E}" destId="{2AFF9252-C543-4A41-963F-CCBB83E7AFFA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E4576C-F8A4-4BA0-894A-74485F80C51E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A6B6CB0-80E0-408C-A6B9-6138BD9EAF5F}">
      <dgm:prSet/>
      <dgm:spPr/>
      <dgm:t>
        <a:bodyPr/>
        <a:lstStyle/>
        <a:p>
          <a:r>
            <a:rPr lang="en-US" b="1" dirty="0" err="1"/>
            <a:t>Privatne</a:t>
          </a:r>
          <a:r>
            <a:rPr lang="en-US" b="1" dirty="0"/>
            <a:t> </a:t>
          </a:r>
          <a:r>
            <a:rPr lang="en-US" b="1" dirty="0" err="1"/>
            <a:t>poruke</a:t>
          </a:r>
          <a:r>
            <a:rPr lang="en-US" dirty="0"/>
            <a:t>: Snapchat </a:t>
          </a:r>
          <a:r>
            <a:rPr lang="en-US" dirty="0" err="1"/>
            <a:t>omogućava</a:t>
          </a:r>
          <a:r>
            <a:rPr lang="en-US" dirty="0"/>
            <a:t> </a:t>
          </a:r>
          <a:r>
            <a:rPr lang="en-US" dirty="0" err="1"/>
            <a:t>slanje</a:t>
          </a:r>
          <a:r>
            <a:rPr lang="en-US" dirty="0"/>
            <a:t> </a:t>
          </a:r>
          <a:r>
            <a:rPr lang="en-US" dirty="0" err="1"/>
            <a:t>slika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videozapisa</a:t>
          </a:r>
          <a:r>
            <a:rPr lang="en-US" dirty="0"/>
            <a:t> </a:t>
          </a:r>
          <a:r>
            <a:rPr lang="en-US" dirty="0" err="1"/>
            <a:t>koji</a:t>
          </a:r>
          <a:r>
            <a:rPr lang="en-US" dirty="0"/>
            <a:t> </a:t>
          </a:r>
          <a:r>
            <a:rPr lang="en-US" dirty="0" err="1"/>
            <a:t>nestaju</a:t>
          </a:r>
          <a:r>
            <a:rPr lang="en-US" dirty="0"/>
            <a:t> </a:t>
          </a:r>
          <a:r>
            <a:rPr lang="en-US" dirty="0" err="1"/>
            <a:t>nakon</a:t>
          </a:r>
          <a:r>
            <a:rPr lang="en-US" dirty="0"/>
            <a:t> </a:t>
          </a:r>
          <a:r>
            <a:rPr lang="en-US" dirty="0" err="1"/>
            <a:t>što</a:t>
          </a:r>
          <a:r>
            <a:rPr lang="en-US" dirty="0"/>
            <a:t> </a:t>
          </a:r>
          <a:r>
            <a:rPr lang="en-US" dirty="0" err="1"/>
            <a:t>ih</a:t>
          </a:r>
          <a:r>
            <a:rPr lang="en-US" dirty="0"/>
            <a:t> </a:t>
          </a:r>
          <a:r>
            <a:rPr lang="en-US" dirty="0" err="1"/>
            <a:t>primatelj</a:t>
          </a:r>
          <a:r>
            <a:rPr lang="en-US" dirty="0"/>
            <a:t> </a:t>
          </a:r>
          <a:r>
            <a:rPr lang="en-US" dirty="0" err="1"/>
            <a:t>pogleda</a:t>
          </a:r>
          <a:r>
            <a:rPr lang="en-US" dirty="0"/>
            <a:t>. To </a:t>
          </a:r>
          <a:r>
            <a:rPr lang="en-US" dirty="0" err="1"/>
            <a:t>može</a:t>
          </a:r>
          <a:r>
            <a:rPr lang="en-US" dirty="0"/>
            <a:t> </a:t>
          </a:r>
          <a:r>
            <a:rPr lang="en-US" dirty="0" err="1"/>
            <a:t>ohrabriti</a:t>
          </a:r>
          <a:r>
            <a:rPr lang="en-US" dirty="0"/>
            <a:t> </a:t>
          </a:r>
          <a:r>
            <a:rPr lang="en-US" dirty="0" err="1"/>
            <a:t>korisnike</a:t>
          </a:r>
          <a:r>
            <a:rPr lang="en-US" dirty="0"/>
            <a:t> da </a:t>
          </a:r>
          <a:r>
            <a:rPr lang="en-US" dirty="0" err="1"/>
            <a:t>šalju</a:t>
          </a:r>
          <a:r>
            <a:rPr lang="en-US" dirty="0"/>
            <a:t> </a:t>
          </a:r>
          <a:r>
            <a:rPr lang="en-US" dirty="0" err="1"/>
            <a:t>eksplicitne</a:t>
          </a:r>
          <a:r>
            <a:rPr lang="en-US" dirty="0"/>
            <a:t> </a:t>
          </a:r>
          <a:r>
            <a:rPr lang="en-US" dirty="0" err="1"/>
            <a:t>ili</a:t>
          </a:r>
          <a:r>
            <a:rPr lang="en-US" dirty="0"/>
            <a:t> </a:t>
          </a:r>
          <a:r>
            <a:rPr lang="en-US" dirty="0" err="1"/>
            <a:t>neprimjerene</a:t>
          </a:r>
          <a:r>
            <a:rPr lang="en-US" dirty="0"/>
            <a:t> </a:t>
          </a:r>
          <a:r>
            <a:rPr lang="en-US" dirty="0" err="1"/>
            <a:t>sadržaje</a:t>
          </a:r>
          <a:r>
            <a:rPr lang="en-US" dirty="0"/>
            <a:t>, </a:t>
          </a:r>
          <a:r>
            <a:rPr lang="en-US" dirty="0" err="1"/>
            <a:t>uključujući</a:t>
          </a:r>
          <a:r>
            <a:rPr lang="en-US" dirty="0"/>
            <a:t> </a:t>
          </a:r>
          <a:r>
            <a:rPr lang="en-US" dirty="0" err="1"/>
            <a:t>pornografske</a:t>
          </a:r>
          <a:r>
            <a:rPr lang="en-US" dirty="0"/>
            <a:t> </a:t>
          </a:r>
          <a:r>
            <a:rPr lang="en-US" dirty="0" err="1"/>
            <a:t>slike</a:t>
          </a:r>
          <a:r>
            <a:rPr lang="en-US" dirty="0"/>
            <a:t>, </a:t>
          </a:r>
          <a:r>
            <a:rPr lang="en-US" dirty="0" err="1"/>
            <a:t>jer</a:t>
          </a:r>
          <a:r>
            <a:rPr lang="en-US" dirty="0"/>
            <a:t> </a:t>
          </a:r>
          <a:r>
            <a:rPr lang="en-US" dirty="0" err="1"/>
            <a:t>misle</a:t>
          </a:r>
          <a:r>
            <a:rPr lang="en-US" dirty="0"/>
            <a:t> da </a:t>
          </a:r>
          <a:r>
            <a:rPr lang="en-US" dirty="0" err="1"/>
            <a:t>će</a:t>
          </a:r>
          <a:r>
            <a:rPr lang="en-US" dirty="0"/>
            <a:t> </a:t>
          </a:r>
          <a:r>
            <a:rPr lang="en-US" dirty="0" err="1"/>
            <a:t>nestati</a:t>
          </a:r>
          <a:r>
            <a:rPr lang="en-US" dirty="0"/>
            <a:t> bez </a:t>
          </a:r>
          <a:r>
            <a:rPr lang="en-US" dirty="0" err="1"/>
            <a:t>traga</a:t>
          </a:r>
          <a:r>
            <a:rPr lang="hr-HR" dirty="0"/>
            <a:t> (</a:t>
          </a:r>
          <a:r>
            <a:rPr lang="hr-HR" u="sng" dirty="0"/>
            <a:t>ukoliko primite takav sadržaj strogo je zabranjeno njegovo proslijeđivanje, u suprotnom se privode dijete i roditelj na razgovor u policiju</a:t>
          </a:r>
          <a:r>
            <a:rPr lang="hr-HR" dirty="0"/>
            <a:t>!).</a:t>
          </a:r>
          <a:endParaRPr lang="en-US" dirty="0"/>
        </a:p>
      </dgm:t>
    </dgm:pt>
    <dgm:pt modelId="{891EEE89-DB4F-420E-8603-033C65396902}" type="parTrans" cxnId="{F7434AFD-EDF8-4881-A910-CA688893CDBC}">
      <dgm:prSet/>
      <dgm:spPr/>
      <dgm:t>
        <a:bodyPr/>
        <a:lstStyle/>
        <a:p>
          <a:endParaRPr lang="en-US"/>
        </a:p>
      </dgm:t>
    </dgm:pt>
    <dgm:pt modelId="{EF0F0601-8311-4E16-8ED8-757A49EC5A72}" type="sibTrans" cxnId="{F7434AFD-EDF8-4881-A910-CA688893CDBC}">
      <dgm:prSet/>
      <dgm:spPr/>
      <dgm:t>
        <a:bodyPr/>
        <a:lstStyle/>
        <a:p>
          <a:endParaRPr lang="en-US"/>
        </a:p>
      </dgm:t>
    </dgm:pt>
    <dgm:pt modelId="{A2B69A01-3C13-402A-B616-E41BF166A77F}">
      <dgm:prSet/>
      <dgm:spPr/>
      <dgm:t>
        <a:bodyPr/>
        <a:lstStyle/>
        <a:p>
          <a:r>
            <a:rPr lang="en-US" b="1"/>
            <a:t>Snap Map</a:t>
          </a:r>
          <a:r>
            <a:rPr lang="en-US"/>
            <a:t>: Snap Map omogućuje korisnicima da dijele svoju lokaciju, što može biti iskorišteno za lociranje djece ili mlade osobe.</a:t>
          </a:r>
        </a:p>
      </dgm:t>
    </dgm:pt>
    <dgm:pt modelId="{EA0DF10F-F256-4B6E-849E-1B5625C5680C}" type="parTrans" cxnId="{9F80649E-2BD8-4BFE-B883-0DB84C37D136}">
      <dgm:prSet/>
      <dgm:spPr/>
      <dgm:t>
        <a:bodyPr/>
        <a:lstStyle/>
        <a:p>
          <a:endParaRPr lang="en-US"/>
        </a:p>
      </dgm:t>
    </dgm:pt>
    <dgm:pt modelId="{C43DEB4C-4521-46FE-A7FE-9EAF39ED703E}" type="sibTrans" cxnId="{9F80649E-2BD8-4BFE-B883-0DB84C37D136}">
      <dgm:prSet/>
      <dgm:spPr/>
      <dgm:t>
        <a:bodyPr/>
        <a:lstStyle/>
        <a:p>
          <a:endParaRPr lang="en-US"/>
        </a:p>
      </dgm:t>
    </dgm:pt>
    <dgm:pt modelId="{F0560448-B9FE-44C7-8E95-D7854B29C62B}">
      <dgm:prSet/>
      <dgm:spPr/>
      <dgm:t>
        <a:bodyPr/>
        <a:lstStyle/>
        <a:p>
          <a:r>
            <a:rPr lang="en-US" b="1"/>
            <a:t>Anonimnost</a:t>
          </a:r>
          <a:r>
            <a:rPr lang="en-US"/>
            <a:t>: Snapchat može omogućiti anonimnost, a neki korisnici mogu iskoristiti ovu funkcionalnost da pokušaju komunicirati s djecom i mladima na neprikladne ili opasne načine.</a:t>
          </a:r>
        </a:p>
      </dgm:t>
    </dgm:pt>
    <dgm:pt modelId="{7ADC765C-00BA-4B15-980F-02728D190B42}" type="parTrans" cxnId="{41A90D0B-FB6F-4C75-9E47-E54C6B06AB07}">
      <dgm:prSet/>
      <dgm:spPr/>
      <dgm:t>
        <a:bodyPr/>
        <a:lstStyle/>
        <a:p>
          <a:endParaRPr lang="en-US"/>
        </a:p>
      </dgm:t>
    </dgm:pt>
    <dgm:pt modelId="{812CA728-BAB3-4949-83F9-F4CDAD3A8239}" type="sibTrans" cxnId="{41A90D0B-FB6F-4C75-9E47-E54C6B06AB07}">
      <dgm:prSet/>
      <dgm:spPr/>
      <dgm:t>
        <a:bodyPr/>
        <a:lstStyle/>
        <a:p>
          <a:endParaRPr lang="en-US"/>
        </a:p>
      </dgm:t>
    </dgm:pt>
    <dgm:pt modelId="{F502A801-15D3-4C5D-BBD2-5C57866B58DA}" type="pres">
      <dgm:prSet presAssocID="{BAE4576C-F8A4-4BA0-894A-74485F80C51E}" presName="outerComposite" presStyleCnt="0">
        <dgm:presLayoutVars>
          <dgm:chMax val="5"/>
          <dgm:dir/>
          <dgm:resizeHandles val="exact"/>
        </dgm:presLayoutVars>
      </dgm:prSet>
      <dgm:spPr/>
    </dgm:pt>
    <dgm:pt modelId="{7A974CFA-F7CB-4A90-9FE3-7616A25B4828}" type="pres">
      <dgm:prSet presAssocID="{BAE4576C-F8A4-4BA0-894A-74485F80C51E}" presName="dummyMaxCanvas" presStyleCnt="0">
        <dgm:presLayoutVars/>
      </dgm:prSet>
      <dgm:spPr/>
    </dgm:pt>
    <dgm:pt modelId="{B3E04163-1F51-49FB-BB39-6732C8A8A93B}" type="pres">
      <dgm:prSet presAssocID="{BAE4576C-F8A4-4BA0-894A-74485F80C51E}" presName="ThreeNodes_1" presStyleLbl="node1" presStyleIdx="0" presStyleCnt="3">
        <dgm:presLayoutVars>
          <dgm:bulletEnabled val="1"/>
        </dgm:presLayoutVars>
      </dgm:prSet>
      <dgm:spPr/>
    </dgm:pt>
    <dgm:pt modelId="{58D10FCE-C454-4D99-BD7E-06CF4A302CD6}" type="pres">
      <dgm:prSet presAssocID="{BAE4576C-F8A4-4BA0-894A-74485F80C51E}" presName="ThreeNodes_2" presStyleLbl="node1" presStyleIdx="1" presStyleCnt="3">
        <dgm:presLayoutVars>
          <dgm:bulletEnabled val="1"/>
        </dgm:presLayoutVars>
      </dgm:prSet>
      <dgm:spPr/>
    </dgm:pt>
    <dgm:pt modelId="{41E20E85-51B0-401E-93B6-1FCE593C9FE7}" type="pres">
      <dgm:prSet presAssocID="{BAE4576C-F8A4-4BA0-894A-74485F80C51E}" presName="ThreeNodes_3" presStyleLbl="node1" presStyleIdx="2" presStyleCnt="3">
        <dgm:presLayoutVars>
          <dgm:bulletEnabled val="1"/>
        </dgm:presLayoutVars>
      </dgm:prSet>
      <dgm:spPr/>
    </dgm:pt>
    <dgm:pt modelId="{9A369B34-2FC8-4055-AEA2-FB2133E5CF97}" type="pres">
      <dgm:prSet presAssocID="{BAE4576C-F8A4-4BA0-894A-74485F80C51E}" presName="ThreeConn_1-2" presStyleLbl="fgAccFollowNode1" presStyleIdx="0" presStyleCnt="2">
        <dgm:presLayoutVars>
          <dgm:bulletEnabled val="1"/>
        </dgm:presLayoutVars>
      </dgm:prSet>
      <dgm:spPr/>
    </dgm:pt>
    <dgm:pt modelId="{C8C2F4C8-D952-496A-B94F-06DB99D27367}" type="pres">
      <dgm:prSet presAssocID="{BAE4576C-F8A4-4BA0-894A-74485F80C51E}" presName="ThreeConn_2-3" presStyleLbl="fgAccFollowNode1" presStyleIdx="1" presStyleCnt="2">
        <dgm:presLayoutVars>
          <dgm:bulletEnabled val="1"/>
        </dgm:presLayoutVars>
      </dgm:prSet>
      <dgm:spPr/>
    </dgm:pt>
    <dgm:pt modelId="{F59A0BFB-4B8B-4144-9840-18C07AC33039}" type="pres">
      <dgm:prSet presAssocID="{BAE4576C-F8A4-4BA0-894A-74485F80C51E}" presName="ThreeNodes_1_text" presStyleLbl="node1" presStyleIdx="2" presStyleCnt="3">
        <dgm:presLayoutVars>
          <dgm:bulletEnabled val="1"/>
        </dgm:presLayoutVars>
      </dgm:prSet>
      <dgm:spPr/>
    </dgm:pt>
    <dgm:pt modelId="{58805342-D005-4D1A-9766-35665F6CE124}" type="pres">
      <dgm:prSet presAssocID="{BAE4576C-F8A4-4BA0-894A-74485F80C51E}" presName="ThreeNodes_2_text" presStyleLbl="node1" presStyleIdx="2" presStyleCnt="3">
        <dgm:presLayoutVars>
          <dgm:bulletEnabled val="1"/>
        </dgm:presLayoutVars>
      </dgm:prSet>
      <dgm:spPr/>
    </dgm:pt>
    <dgm:pt modelId="{12FD649A-8395-46EE-AABD-0EC03C18233E}" type="pres">
      <dgm:prSet presAssocID="{BAE4576C-F8A4-4BA0-894A-74485F80C51E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41A90D0B-FB6F-4C75-9E47-E54C6B06AB07}" srcId="{BAE4576C-F8A4-4BA0-894A-74485F80C51E}" destId="{F0560448-B9FE-44C7-8E95-D7854B29C62B}" srcOrd="2" destOrd="0" parTransId="{7ADC765C-00BA-4B15-980F-02728D190B42}" sibTransId="{812CA728-BAB3-4949-83F9-F4CDAD3A8239}"/>
    <dgm:cxn modelId="{61627335-3234-4486-B80D-AACCF408D025}" type="presOf" srcId="{C43DEB4C-4521-46FE-A7FE-9EAF39ED703E}" destId="{C8C2F4C8-D952-496A-B94F-06DB99D27367}" srcOrd="0" destOrd="0" presId="urn:microsoft.com/office/officeart/2005/8/layout/vProcess5"/>
    <dgm:cxn modelId="{986FF44B-5CFC-4767-8B93-91CDD4AD36A8}" type="presOf" srcId="{F0560448-B9FE-44C7-8E95-D7854B29C62B}" destId="{12FD649A-8395-46EE-AABD-0EC03C18233E}" srcOrd="1" destOrd="0" presId="urn:microsoft.com/office/officeart/2005/8/layout/vProcess5"/>
    <dgm:cxn modelId="{F3A40058-960C-4051-B8D0-D1A6879F8B42}" type="presOf" srcId="{EF0F0601-8311-4E16-8ED8-757A49EC5A72}" destId="{9A369B34-2FC8-4055-AEA2-FB2133E5CF97}" srcOrd="0" destOrd="0" presId="urn:microsoft.com/office/officeart/2005/8/layout/vProcess5"/>
    <dgm:cxn modelId="{5BB44A80-2B25-496E-91D3-3F41E8575320}" type="presOf" srcId="{A2B69A01-3C13-402A-B616-E41BF166A77F}" destId="{58805342-D005-4D1A-9766-35665F6CE124}" srcOrd="1" destOrd="0" presId="urn:microsoft.com/office/officeart/2005/8/layout/vProcess5"/>
    <dgm:cxn modelId="{B476F088-6108-484F-AD25-38BA55130F46}" type="presOf" srcId="{BAE4576C-F8A4-4BA0-894A-74485F80C51E}" destId="{F502A801-15D3-4C5D-BBD2-5C57866B58DA}" srcOrd="0" destOrd="0" presId="urn:microsoft.com/office/officeart/2005/8/layout/vProcess5"/>
    <dgm:cxn modelId="{9F80649E-2BD8-4BFE-B883-0DB84C37D136}" srcId="{BAE4576C-F8A4-4BA0-894A-74485F80C51E}" destId="{A2B69A01-3C13-402A-B616-E41BF166A77F}" srcOrd="1" destOrd="0" parTransId="{EA0DF10F-F256-4B6E-849E-1B5625C5680C}" sibTransId="{C43DEB4C-4521-46FE-A7FE-9EAF39ED703E}"/>
    <dgm:cxn modelId="{DD6805A2-07E1-456C-B214-0C6C228612D3}" type="presOf" srcId="{A2B69A01-3C13-402A-B616-E41BF166A77F}" destId="{58D10FCE-C454-4D99-BD7E-06CF4A302CD6}" srcOrd="0" destOrd="0" presId="urn:microsoft.com/office/officeart/2005/8/layout/vProcess5"/>
    <dgm:cxn modelId="{2F7498CB-A348-4D7C-BFA9-3FE3D2F6BAD9}" type="presOf" srcId="{EA6B6CB0-80E0-408C-A6B9-6138BD9EAF5F}" destId="{F59A0BFB-4B8B-4144-9840-18C07AC33039}" srcOrd="1" destOrd="0" presId="urn:microsoft.com/office/officeart/2005/8/layout/vProcess5"/>
    <dgm:cxn modelId="{CAEDD3DD-897F-4062-B400-BB9F260D4352}" type="presOf" srcId="{EA6B6CB0-80E0-408C-A6B9-6138BD9EAF5F}" destId="{B3E04163-1F51-49FB-BB39-6732C8A8A93B}" srcOrd="0" destOrd="0" presId="urn:microsoft.com/office/officeart/2005/8/layout/vProcess5"/>
    <dgm:cxn modelId="{07B427FB-2125-4770-A8D5-E5844DBD45D0}" type="presOf" srcId="{F0560448-B9FE-44C7-8E95-D7854B29C62B}" destId="{41E20E85-51B0-401E-93B6-1FCE593C9FE7}" srcOrd="0" destOrd="0" presId="urn:microsoft.com/office/officeart/2005/8/layout/vProcess5"/>
    <dgm:cxn modelId="{F7434AFD-EDF8-4881-A910-CA688893CDBC}" srcId="{BAE4576C-F8A4-4BA0-894A-74485F80C51E}" destId="{EA6B6CB0-80E0-408C-A6B9-6138BD9EAF5F}" srcOrd="0" destOrd="0" parTransId="{891EEE89-DB4F-420E-8603-033C65396902}" sibTransId="{EF0F0601-8311-4E16-8ED8-757A49EC5A72}"/>
    <dgm:cxn modelId="{FDBFDF97-988C-4F53-BDD4-39D619CF6403}" type="presParOf" srcId="{F502A801-15D3-4C5D-BBD2-5C57866B58DA}" destId="{7A974CFA-F7CB-4A90-9FE3-7616A25B4828}" srcOrd="0" destOrd="0" presId="urn:microsoft.com/office/officeart/2005/8/layout/vProcess5"/>
    <dgm:cxn modelId="{C79A7DFB-A412-4695-A86B-170A8426939F}" type="presParOf" srcId="{F502A801-15D3-4C5D-BBD2-5C57866B58DA}" destId="{B3E04163-1F51-49FB-BB39-6732C8A8A93B}" srcOrd="1" destOrd="0" presId="urn:microsoft.com/office/officeart/2005/8/layout/vProcess5"/>
    <dgm:cxn modelId="{96C6BBC4-CC3B-4EBF-987D-36FDE3FCD72B}" type="presParOf" srcId="{F502A801-15D3-4C5D-BBD2-5C57866B58DA}" destId="{58D10FCE-C454-4D99-BD7E-06CF4A302CD6}" srcOrd="2" destOrd="0" presId="urn:microsoft.com/office/officeart/2005/8/layout/vProcess5"/>
    <dgm:cxn modelId="{BF044045-1B00-49B6-BB76-A9F0C1211F89}" type="presParOf" srcId="{F502A801-15D3-4C5D-BBD2-5C57866B58DA}" destId="{41E20E85-51B0-401E-93B6-1FCE593C9FE7}" srcOrd="3" destOrd="0" presId="urn:microsoft.com/office/officeart/2005/8/layout/vProcess5"/>
    <dgm:cxn modelId="{A183D040-4A48-42C7-BD28-484581B2785D}" type="presParOf" srcId="{F502A801-15D3-4C5D-BBD2-5C57866B58DA}" destId="{9A369B34-2FC8-4055-AEA2-FB2133E5CF97}" srcOrd="4" destOrd="0" presId="urn:microsoft.com/office/officeart/2005/8/layout/vProcess5"/>
    <dgm:cxn modelId="{222699B8-683C-44A5-83A1-72884C38892C}" type="presParOf" srcId="{F502A801-15D3-4C5D-BBD2-5C57866B58DA}" destId="{C8C2F4C8-D952-496A-B94F-06DB99D27367}" srcOrd="5" destOrd="0" presId="urn:microsoft.com/office/officeart/2005/8/layout/vProcess5"/>
    <dgm:cxn modelId="{535687D7-9E83-4DF4-8390-6FB8A4AC0A2F}" type="presParOf" srcId="{F502A801-15D3-4C5D-BBD2-5C57866B58DA}" destId="{F59A0BFB-4B8B-4144-9840-18C07AC33039}" srcOrd="6" destOrd="0" presId="urn:microsoft.com/office/officeart/2005/8/layout/vProcess5"/>
    <dgm:cxn modelId="{DF1688AA-AD81-4B5E-BF6D-FAEDF6A41D8D}" type="presParOf" srcId="{F502A801-15D3-4C5D-BBD2-5C57866B58DA}" destId="{58805342-D005-4D1A-9766-35665F6CE124}" srcOrd="7" destOrd="0" presId="urn:microsoft.com/office/officeart/2005/8/layout/vProcess5"/>
    <dgm:cxn modelId="{4EDD2AD0-2EA6-48FF-B820-801B5BE12DDF}" type="presParOf" srcId="{F502A801-15D3-4C5D-BBD2-5C57866B58DA}" destId="{12FD649A-8395-46EE-AABD-0EC03C18233E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19A3D1-A5AD-4A52-BEFF-D85F5E64410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8F000859-13B0-4C09-B4C9-4315A02E79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/>
            <a:t>Postavke</a:t>
          </a:r>
          <a:r>
            <a:rPr lang="en-US" b="1" dirty="0"/>
            <a:t> </a:t>
          </a:r>
          <a:r>
            <a:rPr lang="en-US" b="1" dirty="0" err="1"/>
            <a:t>privatnosti</a:t>
          </a:r>
          <a:r>
            <a:rPr lang="en-US" b="1" dirty="0"/>
            <a:t> </a:t>
          </a:r>
          <a:r>
            <a:rPr lang="en-US" b="1" dirty="0" err="1"/>
            <a:t>na</a:t>
          </a:r>
          <a:r>
            <a:rPr lang="en-US" b="1" dirty="0"/>
            <a:t> </a:t>
          </a:r>
          <a:r>
            <a:rPr lang="en-US" b="1" dirty="0" err="1"/>
            <a:t>Snapchatu</a:t>
          </a:r>
          <a:r>
            <a:rPr lang="en-US" dirty="0"/>
            <a:t>: Snapchat </a:t>
          </a:r>
          <a:r>
            <a:rPr lang="en-US" dirty="0" err="1"/>
            <a:t>omogućuje</a:t>
          </a:r>
          <a:r>
            <a:rPr lang="en-US" dirty="0"/>
            <a:t> </a:t>
          </a:r>
          <a:r>
            <a:rPr lang="en-US" dirty="0" err="1"/>
            <a:t>korisnicima</a:t>
          </a:r>
          <a:r>
            <a:rPr lang="en-US" dirty="0"/>
            <a:t> da </a:t>
          </a:r>
          <a:r>
            <a:rPr lang="en-US" dirty="0" err="1"/>
            <a:t>postave</a:t>
          </a:r>
          <a:r>
            <a:rPr lang="en-US" dirty="0"/>
            <a:t> </a:t>
          </a:r>
          <a:r>
            <a:rPr lang="en-US" dirty="0" err="1"/>
            <a:t>svoju</a:t>
          </a:r>
          <a:r>
            <a:rPr lang="en-US" dirty="0"/>
            <a:t> </a:t>
          </a:r>
          <a:r>
            <a:rPr lang="en-US" dirty="0" err="1"/>
            <a:t>privatnost</a:t>
          </a:r>
          <a:r>
            <a:rPr lang="en-US" dirty="0"/>
            <a:t> </a:t>
          </a:r>
          <a:r>
            <a:rPr lang="en-US" dirty="0" err="1"/>
            <a:t>prema</a:t>
          </a:r>
          <a:r>
            <a:rPr lang="en-US" dirty="0"/>
            <a:t> </a:t>
          </a:r>
          <a:r>
            <a:rPr lang="en-US" dirty="0" err="1"/>
            <a:t>željama</a:t>
          </a:r>
          <a:r>
            <a:rPr lang="en-US" dirty="0"/>
            <a:t>. </a:t>
          </a:r>
          <a:r>
            <a:rPr lang="en-US" dirty="0" err="1"/>
            <a:t>Dijete</a:t>
          </a:r>
          <a:r>
            <a:rPr lang="en-US" dirty="0"/>
            <a:t> </a:t>
          </a:r>
          <a:r>
            <a:rPr lang="en-US" dirty="0" err="1"/>
            <a:t>može</a:t>
          </a:r>
          <a:r>
            <a:rPr lang="en-US" dirty="0"/>
            <a:t> </a:t>
          </a:r>
          <a:r>
            <a:rPr lang="en-US" dirty="0" err="1"/>
            <a:t>postaviti</a:t>
          </a:r>
          <a:r>
            <a:rPr lang="en-US" dirty="0"/>
            <a:t> </a:t>
          </a:r>
          <a:r>
            <a:rPr lang="en-US" dirty="0" err="1"/>
            <a:t>svoj</a:t>
          </a:r>
          <a:r>
            <a:rPr lang="en-US" dirty="0"/>
            <a:t> </a:t>
          </a:r>
          <a:r>
            <a:rPr lang="en-US" dirty="0" err="1"/>
            <a:t>račun</a:t>
          </a:r>
          <a:r>
            <a:rPr lang="en-US" dirty="0"/>
            <a:t> </a:t>
          </a:r>
          <a:r>
            <a:rPr lang="en-US" dirty="0" err="1"/>
            <a:t>tako</a:t>
          </a:r>
          <a:r>
            <a:rPr lang="en-US" dirty="0"/>
            <a:t> da </a:t>
          </a:r>
          <a:r>
            <a:rPr lang="en-US" dirty="0" err="1"/>
            <a:t>samo</a:t>
          </a:r>
          <a:r>
            <a:rPr lang="en-US" dirty="0"/>
            <a:t> </a:t>
          </a:r>
          <a:r>
            <a:rPr lang="en-US" dirty="0" err="1"/>
            <a:t>prijatelji</a:t>
          </a:r>
          <a:r>
            <a:rPr lang="en-US" dirty="0"/>
            <a:t> </a:t>
          </a:r>
          <a:r>
            <a:rPr lang="en-US" dirty="0" err="1"/>
            <a:t>mogu</a:t>
          </a:r>
          <a:r>
            <a:rPr lang="en-US" dirty="0"/>
            <a:t> </a:t>
          </a:r>
          <a:r>
            <a:rPr lang="en-US" dirty="0" err="1"/>
            <a:t>vidjeti</a:t>
          </a:r>
          <a:r>
            <a:rPr lang="en-US" dirty="0"/>
            <a:t> </a:t>
          </a:r>
          <a:r>
            <a:rPr lang="en-US" dirty="0" err="1"/>
            <a:t>njihove</a:t>
          </a:r>
          <a:r>
            <a:rPr lang="en-US" dirty="0"/>
            <a:t> </a:t>
          </a:r>
          <a:r>
            <a:rPr lang="en-US" dirty="0" err="1"/>
            <a:t>objave</a:t>
          </a:r>
          <a:r>
            <a:rPr lang="en-US" dirty="0"/>
            <a:t>, a ne </a:t>
          </a:r>
          <a:r>
            <a:rPr lang="en-US" dirty="0" err="1"/>
            <a:t>šira</a:t>
          </a:r>
          <a:r>
            <a:rPr lang="en-US" dirty="0"/>
            <a:t> </a:t>
          </a:r>
          <a:r>
            <a:rPr lang="en-US" dirty="0" err="1"/>
            <a:t>javnost</a:t>
          </a:r>
          <a:r>
            <a:rPr lang="en-US" dirty="0"/>
            <a:t>. Također, </a:t>
          </a:r>
          <a:r>
            <a:rPr lang="en-US" dirty="0" err="1"/>
            <a:t>može</a:t>
          </a:r>
          <a:r>
            <a:rPr lang="en-US" dirty="0"/>
            <a:t> u </a:t>
          </a:r>
          <a:r>
            <a:rPr lang="en-US" dirty="0" err="1"/>
            <a:t>postavkama</a:t>
          </a:r>
          <a:r>
            <a:rPr lang="en-US" dirty="0"/>
            <a:t> </a:t>
          </a:r>
          <a:r>
            <a:rPr lang="en-US" dirty="0" err="1"/>
            <a:t>isključiti</a:t>
          </a:r>
          <a:r>
            <a:rPr lang="en-US" dirty="0"/>
            <a:t> </a:t>
          </a:r>
          <a:r>
            <a:rPr lang="en-US" dirty="0" err="1"/>
            <a:t>funkciju</a:t>
          </a:r>
          <a:r>
            <a:rPr lang="en-US" dirty="0"/>
            <a:t> "Snap Map" </a:t>
          </a:r>
          <a:r>
            <a:rPr lang="en-US" dirty="0" err="1"/>
            <a:t>koja</a:t>
          </a:r>
          <a:r>
            <a:rPr lang="en-US" dirty="0"/>
            <a:t> </a:t>
          </a:r>
          <a:r>
            <a:rPr lang="en-US" dirty="0" err="1"/>
            <a:t>pokazuje</a:t>
          </a:r>
          <a:r>
            <a:rPr lang="en-US" dirty="0"/>
            <a:t> </a:t>
          </a:r>
          <a:r>
            <a:rPr lang="en-US" dirty="0" err="1"/>
            <a:t>lokaciju</a:t>
          </a:r>
          <a:r>
            <a:rPr lang="en-US" dirty="0"/>
            <a:t>.</a:t>
          </a:r>
        </a:p>
      </dgm:t>
    </dgm:pt>
    <dgm:pt modelId="{A0FFF3E1-EDD1-4D33-A953-2CC4AA5405F7}" type="parTrans" cxnId="{B7733BF9-FC1A-4338-9565-8E2DC1988A65}">
      <dgm:prSet/>
      <dgm:spPr/>
      <dgm:t>
        <a:bodyPr/>
        <a:lstStyle/>
        <a:p>
          <a:endParaRPr lang="en-US"/>
        </a:p>
      </dgm:t>
    </dgm:pt>
    <dgm:pt modelId="{70FF18D6-C450-4595-8304-DACE79486DC5}" type="sibTrans" cxnId="{B7733BF9-FC1A-4338-9565-8E2DC1988A65}">
      <dgm:prSet/>
      <dgm:spPr/>
      <dgm:t>
        <a:bodyPr/>
        <a:lstStyle/>
        <a:p>
          <a:endParaRPr lang="en-US"/>
        </a:p>
      </dgm:t>
    </dgm:pt>
    <dgm:pt modelId="{288F1EE8-10DE-47EA-ACF0-BA11E760FEA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/>
            <a:t>Praćenje</a:t>
          </a:r>
          <a:r>
            <a:rPr lang="en-US" b="1" dirty="0"/>
            <a:t> </a:t>
          </a:r>
          <a:r>
            <a:rPr lang="en-US" b="1" dirty="0" err="1"/>
            <a:t>popisa</a:t>
          </a:r>
          <a:r>
            <a:rPr lang="en-US" b="1" dirty="0"/>
            <a:t> </a:t>
          </a:r>
          <a:r>
            <a:rPr lang="en-US" b="1" dirty="0" err="1"/>
            <a:t>prijatelja</a:t>
          </a:r>
          <a:r>
            <a:rPr lang="en-US" dirty="0"/>
            <a:t>: </a:t>
          </a:r>
          <a:r>
            <a:rPr lang="en-US" dirty="0" err="1"/>
            <a:t>Roditelji</a:t>
          </a:r>
          <a:r>
            <a:rPr lang="en-US" dirty="0"/>
            <a:t> </a:t>
          </a:r>
          <a:r>
            <a:rPr lang="en-US" dirty="0" err="1"/>
            <a:t>mogu</a:t>
          </a:r>
          <a:r>
            <a:rPr lang="en-US" dirty="0"/>
            <a:t> </a:t>
          </a:r>
          <a:r>
            <a:rPr lang="en-US" dirty="0" err="1"/>
            <a:t>pratiti</a:t>
          </a:r>
          <a:r>
            <a:rPr lang="en-US" dirty="0"/>
            <a:t> </a:t>
          </a:r>
          <a:r>
            <a:rPr lang="en-US" dirty="0" err="1"/>
            <a:t>tko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prijatelji</a:t>
          </a:r>
          <a:r>
            <a:rPr lang="en-US" dirty="0"/>
            <a:t> </a:t>
          </a:r>
          <a:r>
            <a:rPr lang="en-US" dirty="0" err="1"/>
            <a:t>njihovog</a:t>
          </a:r>
          <a:r>
            <a:rPr lang="en-US" dirty="0"/>
            <a:t> </a:t>
          </a:r>
          <a:r>
            <a:rPr lang="en-US" dirty="0" err="1"/>
            <a:t>djeteta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Snapchatu</a:t>
          </a:r>
          <a:r>
            <a:rPr lang="en-US" dirty="0"/>
            <a:t>. </a:t>
          </a:r>
          <a:r>
            <a:rPr lang="en-US" dirty="0">
              <a:latin typeface="Calibri Light" panose="020F0302020204030204"/>
            </a:rPr>
            <a:t>Roditelj</a:t>
          </a:r>
          <a:r>
            <a:rPr lang="en-US" dirty="0"/>
            <a:t> </a:t>
          </a:r>
          <a:r>
            <a:rPr lang="en-US" dirty="0" err="1"/>
            <a:t>može</a:t>
          </a:r>
          <a:r>
            <a:rPr lang="en-US" dirty="0"/>
            <a:t> </a:t>
          </a:r>
          <a:r>
            <a:rPr lang="en-US" dirty="0" err="1"/>
            <a:t>provjeriti</a:t>
          </a:r>
          <a:r>
            <a:rPr lang="en-US" dirty="0"/>
            <a:t> s </a:t>
          </a:r>
          <a:r>
            <a:rPr lang="en-US" dirty="0" err="1"/>
            <a:t>kim</a:t>
          </a:r>
          <a:r>
            <a:rPr lang="en-US" dirty="0"/>
            <a:t> se </a:t>
          </a:r>
          <a:r>
            <a:rPr lang="en-US" dirty="0" err="1"/>
            <a:t>dijete</a:t>
          </a:r>
          <a:r>
            <a:rPr lang="en-US" dirty="0"/>
            <a:t> </a:t>
          </a:r>
          <a:r>
            <a:rPr lang="en-US" dirty="0" err="1"/>
            <a:t>povezuje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komunicira</a:t>
          </a:r>
          <a:r>
            <a:rPr lang="en-US" dirty="0"/>
            <a:t> </a:t>
          </a:r>
          <a:r>
            <a:rPr lang="en-US" dirty="0" err="1"/>
            <a:t>putem</a:t>
          </a:r>
          <a:r>
            <a:rPr lang="en-US" dirty="0"/>
            <a:t> </a:t>
          </a:r>
          <a:r>
            <a:rPr lang="en-US" dirty="0" err="1"/>
            <a:t>ove</a:t>
          </a:r>
          <a:r>
            <a:rPr lang="en-US" dirty="0"/>
            <a:t> </a:t>
          </a:r>
          <a:r>
            <a:rPr lang="en-US" dirty="0" err="1"/>
            <a:t>aplikacije</a:t>
          </a:r>
          <a:r>
            <a:rPr lang="en-US" dirty="0"/>
            <a:t>.</a:t>
          </a:r>
          <a:endParaRPr lang="en-US" dirty="0">
            <a:latin typeface="Calibri Light" panose="020F0302020204030204"/>
          </a:endParaRPr>
        </a:p>
      </dgm:t>
    </dgm:pt>
    <dgm:pt modelId="{AC5A25DA-836E-4D8D-AEE5-12264A752A44}" type="parTrans" cxnId="{0B7446D8-4D0F-473A-93BF-421C584B1C16}">
      <dgm:prSet/>
      <dgm:spPr/>
      <dgm:t>
        <a:bodyPr/>
        <a:lstStyle/>
        <a:p>
          <a:endParaRPr lang="en-US"/>
        </a:p>
      </dgm:t>
    </dgm:pt>
    <dgm:pt modelId="{6267740B-F452-4CE1-B72A-36A86E37846E}" type="sibTrans" cxnId="{0B7446D8-4D0F-473A-93BF-421C584B1C16}">
      <dgm:prSet/>
      <dgm:spPr/>
      <dgm:t>
        <a:bodyPr/>
        <a:lstStyle/>
        <a:p>
          <a:endParaRPr lang="en-US"/>
        </a:p>
      </dgm:t>
    </dgm:pt>
    <dgm:pt modelId="{8A6D135F-960D-4CC3-8C88-C8F0524293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 err="1"/>
            <a:t>Redoviti</a:t>
          </a:r>
          <a:r>
            <a:rPr lang="en-US" b="1" dirty="0"/>
            <a:t> </a:t>
          </a:r>
          <a:r>
            <a:rPr lang="en-US" b="1" dirty="0" err="1"/>
            <a:t>razgovori</a:t>
          </a:r>
          <a:r>
            <a:rPr lang="en-US" dirty="0"/>
            <a:t>: </a:t>
          </a:r>
          <a:r>
            <a:rPr lang="en-US" dirty="0" err="1"/>
            <a:t>Najvažniji</a:t>
          </a:r>
          <a:r>
            <a:rPr lang="en-US" dirty="0"/>
            <a:t> </a:t>
          </a:r>
          <a:r>
            <a:rPr lang="en-US" dirty="0" err="1"/>
            <a:t>oblik</a:t>
          </a:r>
          <a:r>
            <a:rPr lang="en-US" dirty="0"/>
            <a:t> </a:t>
          </a:r>
          <a:r>
            <a:rPr lang="en-US" dirty="0" err="1"/>
            <a:t>nadzora</a:t>
          </a:r>
          <a:r>
            <a:rPr lang="en-US" dirty="0"/>
            <a:t> je </a:t>
          </a:r>
          <a:r>
            <a:rPr lang="en-US" dirty="0" err="1"/>
            <a:t>otvorena</a:t>
          </a:r>
          <a:r>
            <a:rPr lang="en-US" dirty="0"/>
            <a:t> </a:t>
          </a:r>
          <a:r>
            <a:rPr lang="en-US" dirty="0" err="1"/>
            <a:t>komunikacija</a:t>
          </a:r>
          <a:r>
            <a:rPr lang="en-US" dirty="0"/>
            <a:t> s </a:t>
          </a:r>
          <a:r>
            <a:rPr lang="en-US" dirty="0" err="1"/>
            <a:t>djetetom</a:t>
          </a:r>
          <a:r>
            <a:rPr lang="en-US" dirty="0"/>
            <a:t>. </a:t>
          </a:r>
          <a:r>
            <a:rPr lang="en-US" dirty="0" err="1"/>
            <a:t>Razgovaranje</a:t>
          </a:r>
          <a:r>
            <a:rPr lang="en-US" dirty="0"/>
            <a:t> o tome </a:t>
          </a:r>
          <a:r>
            <a:rPr lang="en-US" dirty="0" err="1"/>
            <a:t>kako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zašto</a:t>
          </a:r>
          <a:r>
            <a:rPr lang="en-US" dirty="0"/>
            <a:t> </a:t>
          </a:r>
          <a:r>
            <a:rPr lang="en-US" dirty="0" err="1"/>
            <a:t>koristiti</a:t>
          </a:r>
          <a:r>
            <a:rPr lang="en-US" dirty="0"/>
            <a:t> Snapchat, koji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rizici</a:t>
          </a:r>
          <a:r>
            <a:rPr lang="en-US" dirty="0"/>
            <a:t> </a:t>
          </a:r>
          <a:r>
            <a:rPr lang="en-US" dirty="0" err="1"/>
            <a:t>povezani</a:t>
          </a:r>
          <a:r>
            <a:rPr lang="en-US" dirty="0"/>
            <a:t> s </a:t>
          </a:r>
          <a:r>
            <a:rPr lang="en-US" dirty="0" err="1"/>
            <a:t>privatnošću</a:t>
          </a:r>
          <a:r>
            <a:rPr lang="en-US" dirty="0"/>
            <a:t>,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postavljanje</a:t>
          </a:r>
          <a:r>
            <a:rPr lang="en-US" dirty="0"/>
            <a:t> </a:t>
          </a:r>
          <a:r>
            <a:rPr lang="en-US" dirty="0" err="1"/>
            <a:t>jasnih</a:t>
          </a:r>
          <a:r>
            <a:rPr lang="en-US" dirty="0"/>
            <a:t> </a:t>
          </a:r>
          <a:r>
            <a:rPr lang="en-US" dirty="0" err="1"/>
            <a:t>pravila</a:t>
          </a:r>
          <a:r>
            <a:rPr lang="en-US" dirty="0"/>
            <a:t> o tome </a:t>
          </a:r>
          <a:r>
            <a:rPr lang="en-US" dirty="0" err="1"/>
            <a:t>što</a:t>
          </a:r>
          <a:r>
            <a:rPr lang="en-US" dirty="0"/>
            <a:t> je </a:t>
          </a:r>
          <a:r>
            <a:rPr lang="en-US" dirty="0" err="1"/>
            <a:t>prihvatljivo</a:t>
          </a:r>
          <a:r>
            <a:rPr lang="en-US" dirty="0"/>
            <a:t> </a:t>
          </a:r>
          <a:r>
            <a:rPr lang="en-US" dirty="0" err="1"/>
            <a:t>može</a:t>
          </a:r>
          <a:r>
            <a:rPr lang="en-US" dirty="0"/>
            <a:t> </a:t>
          </a:r>
          <a:r>
            <a:rPr lang="en-US" dirty="0" err="1"/>
            <a:t>biti</a:t>
          </a:r>
          <a:r>
            <a:rPr lang="en-US" dirty="0"/>
            <a:t> </a:t>
          </a:r>
          <a:r>
            <a:rPr lang="en-US" dirty="0" err="1"/>
            <a:t>najefikasniji</a:t>
          </a:r>
          <a:r>
            <a:rPr lang="en-US" dirty="0"/>
            <a:t> </a:t>
          </a:r>
          <a:r>
            <a:rPr lang="en-US" dirty="0" err="1"/>
            <a:t>način</a:t>
          </a:r>
          <a:r>
            <a:rPr lang="en-US" dirty="0"/>
            <a:t> za </a:t>
          </a:r>
          <a:r>
            <a:rPr lang="en-US" dirty="0" err="1"/>
            <a:t>osiguravanje</a:t>
          </a:r>
          <a:r>
            <a:rPr lang="en-US" dirty="0"/>
            <a:t> </a:t>
          </a:r>
          <a:r>
            <a:rPr lang="en-US" dirty="0" err="1"/>
            <a:t>sigurnosti</a:t>
          </a:r>
          <a:r>
            <a:rPr lang="en-US" dirty="0"/>
            <a:t>.</a:t>
          </a:r>
        </a:p>
      </dgm:t>
    </dgm:pt>
    <dgm:pt modelId="{DE75E978-5CED-4EB2-A01B-F0436642D1FB}" type="parTrans" cxnId="{B2D673AE-CE16-4FB9-9EBF-2EC5C4E2E9DD}">
      <dgm:prSet/>
      <dgm:spPr/>
      <dgm:t>
        <a:bodyPr/>
        <a:lstStyle/>
        <a:p>
          <a:endParaRPr lang="en-US"/>
        </a:p>
      </dgm:t>
    </dgm:pt>
    <dgm:pt modelId="{E1650A8F-9832-4193-9DDB-439FEEF50300}" type="sibTrans" cxnId="{B2D673AE-CE16-4FB9-9EBF-2EC5C4E2E9DD}">
      <dgm:prSet/>
      <dgm:spPr/>
      <dgm:t>
        <a:bodyPr/>
        <a:lstStyle/>
        <a:p>
          <a:endParaRPr lang="en-US"/>
        </a:p>
      </dgm:t>
    </dgm:pt>
    <dgm:pt modelId="{C4CA1F5E-2753-4923-8BFB-D132E382DE63}" type="pres">
      <dgm:prSet presAssocID="{7F19A3D1-A5AD-4A52-BEFF-D85F5E64410F}" presName="root" presStyleCnt="0">
        <dgm:presLayoutVars>
          <dgm:dir/>
          <dgm:resizeHandles val="exact"/>
        </dgm:presLayoutVars>
      </dgm:prSet>
      <dgm:spPr/>
    </dgm:pt>
    <dgm:pt modelId="{6DEF4BDC-946A-4863-B6B9-EC288C01C3ED}" type="pres">
      <dgm:prSet presAssocID="{8F000859-13B0-4C09-B4C9-4315A02E79CC}" presName="compNode" presStyleCnt="0"/>
      <dgm:spPr/>
    </dgm:pt>
    <dgm:pt modelId="{CC5C8B99-BB80-4DCB-B3CE-B30A7760C543}" type="pres">
      <dgm:prSet presAssocID="{8F000859-13B0-4C09-B4C9-4315A02E79CC}" presName="bgRect" presStyleLbl="bgShp" presStyleIdx="0" presStyleCnt="3"/>
      <dgm:spPr/>
    </dgm:pt>
    <dgm:pt modelId="{EA7FE896-8D6B-419F-89E4-70C1A1E981F6}" type="pres">
      <dgm:prSet presAssocID="{8F000859-13B0-4C09-B4C9-4315A02E79C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tanja"/>
        </a:ext>
      </dgm:extLst>
    </dgm:pt>
    <dgm:pt modelId="{61C536BB-441E-4E47-94D0-83CC8D10FB6F}" type="pres">
      <dgm:prSet presAssocID="{8F000859-13B0-4C09-B4C9-4315A02E79CC}" presName="spaceRect" presStyleCnt="0"/>
      <dgm:spPr/>
    </dgm:pt>
    <dgm:pt modelId="{9CC1722F-9AA9-416B-90B0-DE4A65BC463F}" type="pres">
      <dgm:prSet presAssocID="{8F000859-13B0-4C09-B4C9-4315A02E79CC}" presName="parTx" presStyleLbl="revTx" presStyleIdx="0" presStyleCnt="3">
        <dgm:presLayoutVars>
          <dgm:chMax val="0"/>
          <dgm:chPref val="0"/>
        </dgm:presLayoutVars>
      </dgm:prSet>
      <dgm:spPr/>
    </dgm:pt>
    <dgm:pt modelId="{A7969EC0-69CD-4953-98A0-79B4C49F5F2F}" type="pres">
      <dgm:prSet presAssocID="{70FF18D6-C450-4595-8304-DACE79486DC5}" presName="sibTrans" presStyleCnt="0"/>
      <dgm:spPr/>
    </dgm:pt>
    <dgm:pt modelId="{5A102AB4-6F4F-4EFB-A6BC-F5F116E67FF3}" type="pres">
      <dgm:prSet presAssocID="{288F1EE8-10DE-47EA-ACF0-BA11E760FEA1}" presName="compNode" presStyleCnt="0"/>
      <dgm:spPr/>
    </dgm:pt>
    <dgm:pt modelId="{4ADE9B67-A279-42F8-9094-75343E8AC727}" type="pres">
      <dgm:prSet presAssocID="{288F1EE8-10DE-47EA-ACF0-BA11E760FEA1}" presName="bgRect" presStyleLbl="bgShp" presStyleIdx="1" presStyleCnt="3"/>
      <dgm:spPr/>
    </dgm:pt>
    <dgm:pt modelId="{262EF7DB-A11D-40EC-BCB9-9AE5BD768740}" type="pres">
      <dgm:prSet presAssocID="{288F1EE8-10DE-47EA-ACF0-BA11E760FEA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6059C9EE-4272-4C7D-9859-46D03BFB54E5}" type="pres">
      <dgm:prSet presAssocID="{288F1EE8-10DE-47EA-ACF0-BA11E760FEA1}" presName="spaceRect" presStyleCnt="0"/>
      <dgm:spPr/>
    </dgm:pt>
    <dgm:pt modelId="{394C183A-0898-4AC7-9B4E-862DD612D2AC}" type="pres">
      <dgm:prSet presAssocID="{288F1EE8-10DE-47EA-ACF0-BA11E760FEA1}" presName="parTx" presStyleLbl="revTx" presStyleIdx="1" presStyleCnt="3">
        <dgm:presLayoutVars>
          <dgm:chMax val="0"/>
          <dgm:chPref val="0"/>
        </dgm:presLayoutVars>
      </dgm:prSet>
      <dgm:spPr/>
    </dgm:pt>
    <dgm:pt modelId="{7E06D30E-B949-400E-8129-F5BAA36478FE}" type="pres">
      <dgm:prSet presAssocID="{6267740B-F452-4CE1-B72A-36A86E37846E}" presName="sibTrans" presStyleCnt="0"/>
      <dgm:spPr/>
    </dgm:pt>
    <dgm:pt modelId="{83C49B16-0F02-410D-9078-52B9BCFB93A3}" type="pres">
      <dgm:prSet presAssocID="{8A6D135F-960D-4CC3-8C88-C8F0524293D9}" presName="compNode" presStyleCnt="0"/>
      <dgm:spPr/>
    </dgm:pt>
    <dgm:pt modelId="{244B3F3F-A861-4A6E-BB57-08550BB4304F}" type="pres">
      <dgm:prSet presAssocID="{8A6D135F-960D-4CC3-8C88-C8F0524293D9}" presName="bgRect" presStyleLbl="bgShp" presStyleIdx="2" presStyleCnt="3"/>
      <dgm:spPr/>
    </dgm:pt>
    <dgm:pt modelId="{C99C3CA6-B4FA-462B-84AB-1FF8A8A4E838}" type="pres">
      <dgm:prSet presAssocID="{8A6D135F-960D-4CC3-8C88-C8F0524293D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0DDCEB46-222B-4F05-8E3E-7505F728E5AC}" type="pres">
      <dgm:prSet presAssocID="{8A6D135F-960D-4CC3-8C88-C8F0524293D9}" presName="spaceRect" presStyleCnt="0"/>
      <dgm:spPr/>
    </dgm:pt>
    <dgm:pt modelId="{BD448941-2441-4F2A-A817-1693ABCD8E20}" type="pres">
      <dgm:prSet presAssocID="{8A6D135F-960D-4CC3-8C88-C8F0524293D9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6DEE601-013F-4971-9C70-F6A97F6BAE35}" type="presOf" srcId="{8A6D135F-960D-4CC3-8C88-C8F0524293D9}" destId="{BD448941-2441-4F2A-A817-1693ABCD8E20}" srcOrd="0" destOrd="0" presId="urn:microsoft.com/office/officeart/2018/2/layout/IconVerticalSolidList"/>
    <dgm:cxn modelId="{138FEF27-2A03-4FD5-9C67-631D1D06AF14}" type="presOf" srcId="{288F1EE8-10DE-47EA-ACF0-BA11E760FEA1}" destId="{394C183A-0898-4AC7-9B4E-862DD612D2AC}" srcOrd="0" destOrd="0" presId="urn:microsoft.com/office/officeart/2018/2/layout/IconVerticalSolidList"/>
    <dgm:cxn modelId="{A4FDAB99-8B83-4F0B-85C7-BEFE14EFBAC8}" type="presOf" srcId="{7F19A3D1-A5AD-4A52-BEFF-D85F5E64410F}" destId="{C4CA1F5E-2753-4923-8BFB-D132E382DE63}" srcOrd="0" destOrd="0" presId="urn:microsoft.com/office/officeart/2018/2/layout/IconVerticalSolidList"/>
    <dgm:cxn modelId="{B2D673AE-CE16-4FB9-9EBF-2EC5C4E2E9DD}" srcId="{7F19A3D1-A5AD-4A52-BEFF-D85F5E64410F}" destId="{8A6D135F-960D-4CC3-8C88-C8F0524293D9}" srcOrd="2" destOrd="0" parTransId="{DE75E978-5CED-4EB2-A01B-F0436642D1FB}" sibTransId="{E1650A8F-9832-4193-9DDB-439FEEF50300}"/>
    <dgm:cxn modelId="{73582BCB-58FD-41A8-A56A-B63C5662655A}" type="presOf" srcId="{8F000859-13B0-4C09-B4C9-4315A02E79CC}" destId="{9CC1722F-9AA9-416B-90B0-DE4A65BC463F}" srcOrd="0" destOrd="0" presId="urn:microsoft.com/office/officeart/2018/2/layout/IconVerticalSolidList"/>
    <dgm:cxn modelId="{0B7446D8-4D0F-473A-93BF-421C584B1C16}" srcId="{7F19A3D1-A5AD-4A52-BEFF-D85F5E64410F}" destId="{288F1EE8-10DE-47EA-ACF0-BA11E760FEA1}" srcOrd="1" destOrd="0" parTransId="{AC5A25DA-836E-4D8D-AEE5-12264A752A44}" sibTransId="{6267740B-F452-4CE1-B72A-36A86E37846E}"/>
    <dgm:cxn modelId="{B7733BF9-FC1A-4338-9565-8E2DC1988A65}" srcId="{7F19A3D1-A5AD-4A52-BEFF-D85F5E64410F}" destId="{8F000859-13B0-4C09-B4C9-4315A02E79CC}" srcOrd="0" destOrd="0" parTransId="{A0FFF3E1-EDD1-4D33-A953-2CC4AA5405F7}" sibTransId="{70FF18D6-C450-4595-8304-DACE79486DC5}"/>
    <dgm:cxn modelId="{193819F4-417A-4CCF-8DC9-BE120D718595}" type="presParOf" srcId="{C4CA1F5E-2753-4923-8BFB-D132E382DE63}" destId="{6DEF4BDC-946A-4863-B6B9-EC288C01C3ED}" srcOrd="0" destOrd="0" presId="urn:microsoft.com/office/officeart/2018/2/layout/IconVerticalSolidList"/>
    <dgm:cxn modelId="{0EA6755A-FDD0-4B36-8789-2CE3D2DA9523}" type="presParOf" srcId="{6DEF4BDC-946A-4863-B6B9-EC288C01C3ED}" destId="{CC5C8B99-BB80-4DCB-B3CE-B30A7760C543}" srcOrd="0" destOrd="0" presId="urn:microsoft.com/office/officeart/2018/2/layout/IconVerticalSolidList"/>
    <dgm:cxn modelId="{AD7B450A-6475-4312-B108-D8B3753B4C55}" type="presParOf" srcId="{6DEF4BDC-946A-4863-B6B9-EC288C01C3ED}" destId="{EA7FE896-8D6B-419F-89E4-70C1A1E981F6}" srcOrd="1" destOrd="0" presId="urn:microsoft.com/office/officeart/2018/2/layout/IconVerticalSolidList"/>
    <dgm:cxn modelId="{30E5CB42-EEB9-42ED-818F-CD9A484E1C2B}" type="presParOf" srcId="{6DEF4BDC-946A-4863-B6B9-EC288C01C3ED}" destId="{61C536BB-441E-4E47-94D0-83CC8D10FB6F}" srcOrd="2" destOrd="0" presId="urn:microsoft.com/office/officeart/2018/2/layout/IconVerticalSolidList"/>
    <dgm:cxn modelId="{8EAADC21-4A53-4807-A43E-E4133C66F013}" type="presParOf" srcId="{6DEF4BDC-946A-4863-B6B9-EC288C01C3ED}" destId="{9CC1722F-9AA9-416B-90B0-DE4A65BC463F}" srcOrd="3" destOrd="0" presId="urn:microsoft.com/office/officeart/2018/2/layout/IconVerticalSolidList"/>
    <dgm:cxn modelId="{966175FC-510C-4A2E-804F-EA6AD9533D51}" type="presParOf" srcId="{C4CA1F5E-2753-4923-8BFB-D132E382DE63}" destId="{A7969EC0-69CD-4953-98A0-79B4C49F5F2F}" srcOrd="1" destOrd="0" presId="urn:microsoft.com/office/officeart/2018/2/layout/IconVerticalSolidList"/>
    <dgm:cxn modelId="{8AA18190-CD9B-4CA1-8022-46A569E58DB9}" type="presParOf" srcId="{C4CA1F5E-2753-4923-8BFB-D132E382DE63}" destId="{5A102AB4-6F4F-4EFB-A6BC-F5F116E67FF3}" srcOrd="2" destOrd="0" presId="urn:microsoft.com/office/officeart/2018/2/layout/IconVerticalSolidList"/>
    <dgm:cxn modelId="{6E18D7B2-E12E-49C2-969F-465185AE6BDE}" type="presParOf" srcId="{5A102AB4-6F4F-4EFB-A6BC-F5F116E67FF3}" destId="{4ADE9B67-A279-42F8-9094-75343E8AC727}" srcOrd="0" destOrd="0" presId="urn:microsoft.com/office/officeart/2018/2/layout/IconVerticalSolidList"/>
    <dgm:cxn modelId="{90C1F388-8C37-465C-8AD6-A0809C521F44}" type="presParOf" srcId="{5A102AB4-6F4F-4EFB-A6BC-F5F116E67FF3}" destId="{262EF7DB-A11D-40EC-BCB9-9AE5BD768740}" srcOrd="1" destOrd="0" presId="urn:microsoft.com/office/officeart/2018/2/layout/IconVerticalSolidList"/>
    <dgm:cxn modelId="{758826EC-7FEF-48C8-B129-720BFF913412}" type="presParOf" srcId="{5A102AB4-6F4F-4EFB-A6BC-F5F116E67FF3}" destId="{6059C9EE-4272-4C7D-9859-46D03BFB54E5}" srcOrd="2" destOrd="0" presId="urn:microsoft.com/office/officeart/2018/2/layout/IconVerticalSolidList"/>
    <dgm:cxn modelId="{725C9077-D854-4EDD-B1F1-860C91DFB709}" type="presParOf" srcId="{5A102AB4-6F4F-4EFB-A6BC-F5F116E67FF3}" destId="{394C183A-0898-4AC7-9B4E-862DD612D2AC}" srcOrd="3" destOrd="0" presId="urn:microsoft.com/office/officeart/2018/2/layout/IconVerticalSolidList"/>
    <dgm:cxn modelId="{4F1C6303-79AA-4E24-BDC1-A2A6F856ABF7}" type="presParOf" srcId="{C4CA1F5E-2753-4923-8BFB-D132E382DE63}" destId="{7E06D30E-B949-400E-8129-F5BAA36478FE}" srcOrd="3" destOrd="0" presId="urn:microsoft.com/office/officeart/2018/2/layout/IconVerticalSolidList"/>
    <dgm:cxn modelId="{93A82D59-CB77-49D7-BCB6-916A74782549}" type="presParOf" srcId="{C4CA1F5E-2753-4923-8BFB-D132E382DE63}" destId="{83C49B16-0F02-410D-9078-52B9BCFB93A3}" srcOrd="4" destOrd="0" presId="urn:microsoft.com/office/officeart/2018/2/layout/IconVerticalSolidList"/>
    <dgm:cxn modelId="{37479DA1-F8BF-400F-B9B6-91A8A42D2D91}" type="presParOf" srcId="{83C49B16-0F02-410D-9078-52B9BCFB93A3}" destId="{244B3F3F-A861-4A6E-BB57-08550BB4304F}" srcOrd="0" destOrd="0" presId="urn:microsoft.com/office/officeart/2018/2/layout/IconVerticalSolidList"/>
    <dgm:cxn modelId="{8CB23D87-5680-4056-A7E6-0544837C5FF9}" type="presParOf" srcId="{83C49B16-0F02-410D-9078-52B9BCFB93A3}" destId="{C99C3CA6-B4FA-462B-84AB-1FF8A8A4E838}" srcOrd="1" destOrd="0" presId="urn:microsoft.com/office/officeart/2018/2/layout/IconVerticalSolidList"/>
    <dgm:cxn modelId="{127D9B4D-1204-4149-A0E4-5ED12DEF4601}" type="presParOf" srcId="{83C49B16-0F02-410D-9078-52B9BCFB93A3}" destId="{0DDCEB46-222B-4F05-8E3E-7505F728E5AC}" srcOrd="2" destOrd="0" presId="urn:microsoft.com/office/officeart/2018/2/layout/IconVerticalSolidList"/>
    <dgm:cxn modelId="{B9B14B4D-27B9-4247-9A67-3DD4523B1A37}" type="presParOf" srcId="{83C49B16-0F02-410D-9078-52B9BCFB93A3}" destId="{BD448941-2441-4F2A-A817-1693ABCD8E2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67B6A76-16F7-416A-9565-39D2FD72DD7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28C1985-470E-432E-8BA3-B6415C52DCE9}">
      <dgm:prSet/>
      <dgm:spPr/>
      <dgm:t>
        <a:bodyPr/>
        <a:lstStyle/>
        <a:p>
          <a:r>
            <a:rPr lang="en-US" dirty="0"/>
            <a:t>Da </a:t>
          </a:r>
          <a:r>
            <a:rPr lang="en-US" dirty="0" err="1"/>
            <a:t>biste</a:t>
          </a:r>
          <a:r>
            <a:rPr lang="en-US" dirty="0"/>
            <a:t> </a:t>
          </a:r>
          <a:r>
            <a:rPr lang="en-US" dirty="0" err="1"/>
            <a:t>isključili</a:t>
          </a:r>
          <a:r>
            <a:rPr lang="en-US" dirty="0"/>
            <a:t> </a:t>
          </a:r>
          <a:r>
            <a:rPr lang="en-US" b="1" dirty="0"/>
            <a:t>Snap Map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Snapchatu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spriječili</a:t>
          </a:r>
          <a:r>
            <a:rPr lang="en-US" dirty="0"/>
            <a:t> </a:t>
          </a:r>
          <a:r>
            <a:rPr lang="en-US" dirty="0" err="1"/>
            <a:t>dijeljenje</a:t>
          </a:r>
          <a:r>
            <a:rPr lang="en-US" dirty="0"/>
            <a:t> </a:t>
          </a:r>
          <a:r>
            <a:rPr lang="en-US" dirty="0" err="1"/>
            <a:t>vaše</a:t>
          </a:r>
          <a:r>
            <a:rPr lang="en-US" dirty="0"/>
            <a:t> </a:t>
          </a:r>
          <a:r>
            <a:rPr lang="en-US" dirty="0" err="1"/>
            <a:t>lokacije</a:t>
          </a:r>
          <a:r>
            <a:rPr lang="en-US" dirty="0"/>
            <a:t> s </a:t>
          </a:r>
          <a:r>
            <a:rPr lang="en-US" dirty="0" err="1"/>
            <a:t>prijateljima</a:t>
          </a:r>
          <a:r>
            <a:rPr lang="en-US" dirty="0"/>
            <a:t>, </a:t>
          </a:r>
          <a:r>
            <a:rPr lang="en-US" dirty="0" err="1"/>
            <a:t>slijedite</a:t>
          </a:r>
          <a:r>
            <a:rPr lang="en-US" dirty="0"/>
            <a:t> </a:t>
          </a:r>
          <a:r>
            <a:rPr lang="en-US" dirty="0" err="1"/>
            <a:t>ove</a:t>
          </a:r>
          <a:r>
            <a:rPr lang="en-US" dirty="0"/>
            <a:t> </a:t>
          </a:r>
          <a:r>
            <a:rPr lang="en-US" dirty="0" err="1"/>
            <a:t>korake</a:t>
          </a:r>
          <a:r>
            <a:rPr lang="en-US" dirty="0"/>
            <a:t>:</a:t>
          </a:r>
        </a:p>
      </dgm:t>
    </dgm:pt>
    <dgm:pt modelId="{A1AC02B7-97E8-4314-BF0F-71D81B9C1BDC}" type="parTrans" cxnId="{6270A23A-72C9-4D5B-AEA2-AC9E2F2DB08B}">
      <dgm:prSet/>
      <dgm:spPr/>
      <dgm:t>
        <a:bodyPr/>
        <a:lstStyle/>
        <a:p>
          <a:endParaRPr lang="en-US"/>
        </a:p>
      </dgm:t>
    </dgm:pt>
    <dgm:pt modelId="{7B9A6738-8D4B-47EA-B340-A1173ED2E663}" type="sibTrans" cxnId="{6270A23A-72C9-4D5B-AEA2-AC9E2F2DB08B}">
      <dgm:prSet/>
      <dgm:spPr/>
      <dgm:t>
        <a:bodyPr/>
        <a:lstStyle/>
        <a:p>
          <a:endParaRPr lang="en-US"/>
        </a:p>
      </dgm:t>
    </dgm:pt>
    <dgm:pt modelId="{329EFF62-8605-4923-95DB-2BD33562D388}">
      <dgm:prSet/>
      <dgm:spPr/>
      <dgm:t>
        <a:bodyPr/>
        <a:lstStyle/>
        <a:p>
          <a:r>
            <a:rPr lang="en-US" b="1" dirty="0" err="1"/>
            <a:t>Otvorite</a:t>
          </a:r>
          <a:r>
            <a:rPr lang="en-US" b="1" dirty="0"/>
            <a:t> Snapchat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idite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svoj</a:t>
          </a:r>
          <a:r>
            <a:rPr lang="en-US" dirty="0"/>
            <a:t> </a:t>
          </a:r>
          <a:r>
            <a:rPr lang="en-US" dirty="0" err="1"/>
            <a:t>profil</a:t>
          </a:r>
          <a:r>
            <a:rPr lang="en-US" dirty="0"/>
            <a:t> (</a:t>
          </a:r>
          <a:r>
            <a:rPr lang="en-US" dirty="0" err="1"/>
            <a:t>kliknite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ikonu</a:t>
          </a:r>
          <a:r>
            <a:rPr lang="en-US" dirty="0"/>
            <a:t> </a:t>
          </a:r>
          <a:r>
            <a:rPr lang="en-US" dirty="0" err="1"/>
            <a:t>svog</a:t>
          </a:r>
          <a:r>
            <a:rPr lang="en-US" dirty="0"/>
            <a:t> </a:t>
          </a:r>
          <a:r>
            <a:rPr lang="en-US" dirty="0" err="1"/>
            <a:t>avatara</a:t>
          </a:r>
          <a:r>
            <a:rPr lang="en-US" dirty="0"/>
            <a:t> u </a:t>
          </a:r>
          <a:r>
            <a:rPr lang="en-US" dirty="0" err="1"/>
            <a:t>gornjem</a:t>
          </a:r>
          <a:r>
            <a:rPr lang="en-US" dirty="0"/>
            <a:t> </a:t>
          </a:r>
          <a:r>
            <a:rPr lang="en-US" dirty="0" err="1"/>
            <a:t>lijevom</a:t>
          </a:r>
          <a:r>
            <a:rPr lang="en-US" dirty="0"/>
            <a:t> kutu </a:t>
          </a:r>
          <a:r>
            <a:rPr lang="en-US" dirty="0" err="1"/>
            <a:t>ekrana</a:t>
          </a:r>
          <a:r>
            <a:rPr lang="en-US" dirty="0"/>
            <a:t>).</a:t>
          </a:r>
        </a:p>
      </dgm:t>
    </dgm:pt>
    <dgm:pt modelId="{22939412-9606-4F03-B835-7446024A95A6}" type="parTrans" cxnId="{67FBCEA3-035E-432B-A0FC-8795CE5D7389}">
      <dgm:prSet/>
      <dgm:spPr/>
      <dgm:t>
        <a:bodyPr/>
        <a:lstStyle/>
        <a:p>
          <a:endParaRPr lang="en-US"/>
        </a:p>
      </dgm:t>
    </dgm:pt>
    <dgm:pt modelId="{DF994993-7FF8-41E5-9613-4CD59CA4CC4A}" type="sibTrans" cxnId="{67FBCEA3-035E-432B-A0FC-8795CE5D7389}">
      <dgm:prSet/>
      <dgm:spPr/>
      <dgm:t>
        <a:bodyPr/>
        <a:lstStyle/>
        <a:p>
          <a:endParaRPr lang="en-US"/>
        </a:p>
      </dgm:t>
    </dgm:pt>
    <dgm:pt modelId="{270351BC-3405-42F9-83EE-060EE6CB88D4}">
      <dgm:prSet/>
      <dgm:spPr/>
      <dgm:t>
        <a:bodyPr/>
        <a:lstStyle/>
        <a:p>
          <a:pPr rtl="0"/>
          <a:r>
            <a:rPr lang="en-US" dirty="0" err="1"/>
            <a:t>Zatim</a:t>
          </a:r>
          <a:r>
            <a:rPr lang="en-US" dirty="0"/>
            <a:t> </a:t>
          </a:r>
          <a:r>
            <a:rPr lang="en-US" b="1" dirty="0" err="1"/>
            <a:t>povucite</a:t>
          </a:r>
          <a:r>
            <a:rPr lang="en-US" b="1" dirty="0"/>
            <a:t> </a:t>
          </a:r>
          <a:r>
            <a:rPr lang="en-US" b="1" dirty="0" err="1"/>
            <a:t>prema</a:t>
          </a:r>
          <a:r>
            <a:rPr lang="en-US" b="1" dirty="0"/>
            <a:t> </a:t>
          </a:r>
          <a:r>
            <a:rPr lang="en-US" b="1" dirty="0" err="1"/>
            <a:t>dolje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ekranu</a:t>
          </a:r>
          <a:r>
            <a:rPr lang="en-US" dirty="0"/>
            <a:t> da </a:t>
          </a:r>
          <a:r>
            <a:rPr lang="en-US" dirty="0" err="1"/>
            <a:t>biste</a:t>
          </a:r>
          <a:r>
            <a:rPr lang="en-US" dirty="0"/>
            <a:t> </a:t>
          </a:r>
          <a:r>
            <a:rPr lang="en-US" dirty="0" err="1"/>
            <a:t>pristupili</a:t>
          </a:r>
          <a:r>
            <a:rPr lang="en-US" dirty="0"/>
            <a:t> </a:t>
          </a:r>
          <a:r>
            <a:rPr lang="en-US" b="0" dirty="0" err="1">
              <a:latin typeface="Calibri Light" panose="020F0302020204030204"/>
            </a:rPr>
            <a:t>opciji</a:t>
          </a:r>
          <a:r>
            <a:rPr lang="en-US" b="0" dirty="0">
              <a:latin typeface="Calibri Light" panose="020F0302020204030204"/>
            </a:rPr>
            <a:t> </a:t>
          </a:r>
          <a:r>
            <a:rPr lang="en-US" b="1" dirty="0"/>
            <a:t>Snap Map</a:t>
          </a:r>
          <a:r>
            <a:rPr lang="en-US" dirty="0"/>
            <a:t>.</a:t>
          </a:r>
        </a:p>
      </dgm:t>
    </dgm:pt>
    <dgm:pt modelId="{7E4ADD08-B239-4DB1-B565-8C8368BA8CF2}" type="parTrans" cxnId="{54672330-501C-477B-9970-953D558BD0CD}">
      <dgm:prSet/>
      <dgm:spPr/>
      <dgm:t>
        <a:bodyPr/>
        <a:lstStyle/>
        <a:p>
          <a:endParaRPr lang="en-US"/>
        </a:p>
      </dgm:t>
    </dgm:pt>
    <dgm:pt modelId="{247E1EFE-05EC-4079-AF5C-E67FFE3CCC97}" type="sibTrans" cxnId="{54672330-501C-477B-9970-953D558BD0CD}">
      <dgm:prSet/>
      <dgm:spPr/>
      <dgm:t>
        <a:bodyPr/>
        <a:lstStyle/>
        <a:p>
          <a:endParaRPr lang="en-US"/>
        </a:p>
      </dgm:t>
    </dgm:pt>
    <dgm:pt modelId="{DA8DF080-21BE-4E28-BD73-FEA19432829D}">
      <dgm:prSet/>
      <dgm:spPr/>
      <dgm:t>
        <a:bodyPr/>
        <a:lstStyle/>
        <a:p>
          <a:r>
            <a:rPr lang="en-US" dirty="0"/>
            <a:t>U </a:t>
          </a:r>
          <a:r>
            <a:rPr lang="en-US" dirty="0" err="1"/>
            <a:t>gornjem</a:t>
          </a:r>
          <a:r>
            <a:rPr lang="en-US" dirty="0"/>
            <a:t> </a:t>
          </a:r>
          <a:r>
            <a:rPr lang="en-US" dirty="0" err="1"/>
            <a:t>desnom</a:t>
          </a:r>
          <a:r>
            <a:rPr lang="en-US" dirty="0"/>
            <a:t> kutu bit </a:t>
          </a:r>
          <a:r>
            <a:rPr lang="en-US" dirty="0" err="1"/>
            <a:t>će</a:t>
          </a:r>
          <a:r>
            <a:rPr lang="en-US" dirty="0"/>
            <a:t> </a:t>
          </a:r>
          <a:r>
            <a:rPr lang="en-US" dirty="0" err="1"/>
            <a:t>ikona</a:t>
          </a:r>
          <a:r>
            <a:rPr lang="en-US" dirty="0"/>
            <a:t> </a:t>
          </a:r>
          <a:r>
            <a:rPr lang="en-US" b="1" dirty="0" err="1"/>
            <a:t>zupčanika</a:t>
          </a:r>
          <a:r>
            <a:rPr lang="en-US" dirty="0"/>
            <a:t> (</a:t>
          </a:r>
          <a:r>
            <a:rPr lang="en-US" dirty="0" err="1"/>
            <a:t>Postavke</a:t>
          </a:r>
          <a:r>
            <a:rPr lang="en-US" dirty="0"/>
            <a:t>). </a:t>
          </a:r>
          <a:r>
            <a:rPr lang="en-US" dirty="0" err="1"/>
            <a:t>Kliknite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nju</a:t>
          </a:r>
          <a:r>
            <a:rPr lang="en-US" dirty="0"/>
            <a:t>.</a:t>
          </a:r>
        </a:p>
      </dgm:t>
    </dgm:pt>
    <dgm:pt modelId="{6314F0BD-C08E-47D7-B070-867910E350B6}" type="parTrans" cxnId="{9E3163FF-6D74-4B96-96A7-10EC25622C63}">
      <dgm:prSet/>
      <dgm:spPr/>
      <dgm:t>
        <a:bodyPr/>
        <a:lstStyle/>
        <a:p>
          <a:endParaRPr lang="en-US"/>
        </a:p>
      </dgm:t>
    </dgm:pt>
    <dgm:pt modelId="{A6A4DD82-D20A-47F0-BF15-1BA0FB65CC79}" type="sibTrans" cxnId="{9E3163FF-6D74-4B96-96A7-10EC25622C63}">
      <dgm:prSet/>
      <dgm:spPr/>
      <dgm:t>
        <a:bodyPr/>
        <a:lstStyle/>
        <a:p>
          <a:endParaRPr lang="en-US"/>
        </a:p>
      </dgm:t>
    </dgm:pt>
    <dgm:pt modelId="{BF0F96FC-7978-476E-84E8-3C64C8211848}">
      <dgm:prSet/>
      <dgm:spPr/>
      <dgm:t>
        <a:bodyPr/>
        <a:lstStyle/>
        <a:p>
          <a:r>
            <a:rPr lang="en-US" dirty="0" err="1"/>
            <a:t>Ovdje</a:t>
          </a:r>
          <a:r>
            <a:rPr lang="en-US" dirty="0"/>
            <a:t> </a:t>
          </a:r>
          <a:r>
            <a:rPr lang="en-US" dirty="0" err="1"/>
            <a:t>ćete</a:t>
          </a:r>
          <a:r>
            <a:rPr lang="en-US" dirty="0"/>
            <a:t> </a:t>
          </a:r>
          <a:r>
            <a:rPr lang="en-US" dirty="0" err="1"/>
            <a:t>vidjeti</a:t>
          </a:r>
          <a:r>
            <a:rPr lang="en-US" dirty="0"/>
            <a:t> </a:t>
          </a:r>
          <a:r>
            <a:rPr lang="en-US" dirty="0" err="1"/>
            <a:t>nekoliko</a:t>
          </a:r>
          <a:r>
            <a:rPr lang="en-US" dirty="0"/>
            <a:t> </a:t>
          </a:r>
          <a:r>
            <a:rPr lang="en-US" dirty="0" err="1"/>
            <a:t>opcija</a:t>
          </a:r>
          <a:r>
            <a:rPr lang="en-US" dirty="0"/>
            <a:t> za </a:t>
          </a:r>
          <a:r>
            <a:rPr lang="en-US" dirty="0" err="1"/>
            <a:t>dijeljenje</a:t>
          </a:r>
          <a:r>
            <a:rPr lang="en-US" dirty="0"/>
            <a:t> </a:t>
          </a:r>
          <a:r>
            <a:rPr lang="en-US" dirty="0" err="1"/>
            <a:t>lokacije</a:t>
          </a:r>
          <a:r>
            <a:rPr lang="en-US" dirty="0"/>
            <a:t>:</a:t>
          </a:r>
        </a:p>
      </dgm:t>
    </dgm:pt>
    <dgm:pt modelId="{26A0CF70-F499-48BC-909B-F4E708432342}" type="parTrans" cxnId="{E345C66F-1DC9-4D09-A655-F8ED5D888BF1}">
      <dgm:prSet/>
      <dgm:spPr/>
      <dgm:t>
        <a:bodyPr/>
        <a:lstStyle/>
        <a:p>
          <a:endParaRPr lang="en-US"/>
        </a:p>
      </dgm:t>
    </dgm:pt>
    <dgm:pt modelId="{7E3F46A6-207E-4646-8C3D-E9E072555C6C}" type="sibTrans" cxnId="{E345C66F-1DC9-4D09-A655-F8ED5D888BF1}">
      <dgm:prSet/>
      <dgm:spPr/>
      <dgm:t>
        <a:bodyPr/>
        <a:lstStyle/>
        <a:p>
          <a:endParaRPr lang="en-US"/>
        </a:p>
      </dgm:t>
    </dgm:pt>
    <dgm:pt modelId="{131E8374-B5CA-4922-A716-6EBB47A9A1A4}">
      <dgm:prSet/>
      <dgm:spPr/>
      <dgm:t>
        <a:bodyPr/>
        <a:lstStyle/>
        <a:p>
          <a:r>
            <a:rPr lang="en-US" b="1" dirty="0"/>
            <a:t>My Friends</a:t>
          </a:r>
          <a:r>
            <a:rPr lang="en-US" dirty="0"/>
            <a:t>: </a:t>
          </a:r>
          <a:r>
            <a:rPr lang="en-US" dirty="0" err="1"/>
            <a:t>Ovdje</a:t>
          </a:r>
          <a:r>
            <a:rPr lang="en-US" dirty="0"/>
            <a:t> </a:t>
          </a:r>
          <a:r>
            <a:rPr lang="en-US" dirty="0" err="1"/>
            <a:t>vaša</a:t>
          </a:r>
          <a:r>
            <a:rPr lang="en-US" dirty="0"/>
            <a:t> </a:t>
          </a:r>
          <a:r>
            <a:rPr lang="en-US" dirty="0" err="1"/>
            <a:t>lokacija</a:t>
          </a:r>
          <a:r>
            <a:rPr lang="en-US" dirty="0"/>
            <a:t> </a:t>
          </a:r>
          <a:r>
            <a:rPr lang="en-US" dirty="0" err="1"/>
            <a:t>vidljiva</a:t>
          </a:r>
          <a:r>
            <a:rPr lang="en-US" dirty="0"/>
            <a:t> </a:t>
          </a:r>
          <a:r>
            <a:rPr lang="en-US" dirty="0" err="1"/>
            <a:t>svim</a:t>
          </a:r>
          <a:r>
            <a:rPr lang="en-US" dirty="0"/>
            <a:t> </a:t>
          </a:r>
          <a:r>
            <a:rPr lang="en-US" dirty="0" err="1"/>
            <a:t>prijateljima</a:t>
          </a:r>
          <a:r>
            <a:rPr lang="en-US" dirty="0"/>
            <a:t>.</a:t>
          </a:r>
        </a:p>
      </dgm:t>
    </dgm:pt>
    <dgm:pt modelId="{B21BDE2B-3477-4396-A7B8-44DCE25E7D4A}" type="parTrans" cxnId="{1CF170BB-8CD0-4816-AF18-F2976D0379F8}">
      <dgm:prSet/>
      <dgm:spPr/>
      <dgm:t>
        <a:bodyPr/>
        <a:lstStyle/>
        <a:p>
          <a:endParaRPr lang="en-US"/>
        </a:p>
      </dgm:t>
    </dgm:pt>
    <dgm:pt modelId="{98196538-005A-44F4-B20C-EF577577EDDF}" type="sibTrans" cxnId="{1CF170BB-8CD0-4816-AF18-F2976D0379F8}">
      <dgm:prSet/>
      <dgm:spPr/>
      <dgm:t>
        <a:bodyPr/>
        <a:lstStyle/>
        <a:p>
          <a:endParaRPr lang="en-US"/>
        </a:p>
      </dgm:t>
    </dgm:pt>
    <dgm:pt modelId="{B1BE0329-EB6F-40DD-B21B-EBCD2DBA18E9}">
      <dgm:prSet/>
      <dgm:spPr/>
      <dgm:t>
        <a:bodyPr/>
        <a:lstStyle/>
        <a:p>
          <a:r>
            <a:rPr lang="en-US" b="1" dirty="0"/>
            <a:t>Select Friends</a:t>
          </a:r>
          <a:r>
            <a:rPr lang="en-US" dirty="0"/>
            <a:t>: </a:t>
          </a:r>
          <a:r>
            <a:rPr lang="en-US" dirty="0" err="1"/>
            <a:t>Ovdje</a:t>
          </a:r>
          <a:r>
            <a:rPr lang="en-US" dirty="0"/>
            <a:t> </a:t>
          </a:r>
          <a:r>
            <a:rPr lang="en-US" dirty="0" err="1"/>
            <a:t>možete</a:t>
          </a:r>
          <a:r>
            <a:rPr lang="en-US" dirty="0"/>
            <a:t> </a:t>
          </a:r>
          <a:r>
            <a:rPr lang="en-US" dirty="0" err="1"/>
            <a:t>odabrati</a:t>
          </a:r>
          <a:r>
            <a:rPr lang="en-US" dirty="0"/>
            <a:t> </a:t>
          </a:r>
          <a:r>
            <a:rPr lang="en-US" dirty="0" err="1"/>
            <a:t>samo</a:t>
          </a:r>
          <a:r>
            <a:rPr lang="en-US" dirty="0"/>
            <a:t> </a:t>
          </a:r>
          <a:r>
            <a:rPr lang="en-US" dirty="0" err="1"/>
            <a:t>određene</a:t>
          </a:r>
          <a:r>
            <a:rPr lang="en-US" dirty="0"/>
            <a:t> </a:t>
          </a:r>
          <a:r>
            <a:rPr lang="en-US" dirty="0" err="1"/>
            <a:t>prijatelje</a:t>
          </a:r>
          <a:r>
            <a:rPr lang="en-US" dirty="0"/>
            <a:t> s </a:t>
          </a:r>
          <a:r>
            <a:rPr lang="en-US" dirty="0" err="1"/>
            <a:t>kojima</a:t>
          </a:r>
          <a:r>
            <a:rPr lang="en-US" dirty="0"/>
            <a:t> </a:t>
          </a:r>
          <a:r>
            <a:rPr lang="en-US" dirty="0" err="1"/>
            <a:t>ćete</a:t>
          </a:r>
          <a:r>
            <a:rPr lang="en-US" dirty="0"/>
            <a:t> </a:t>
          </a:r>
          <a:r>
            <a:rPr lang="en-US" dirty="0" err="1"/>
            <a:t>dijeliti</a:t>
          </a:r>
          <a:r>
            <a:rPr lang="en-US" dirty="0"/>
            <a:t> </a:t>
          </a:r>
          <a:r>
            <a:rPr lang="en-US" dirty="0" err="1"/>
            <a:t>lokaciju</a:t>
          </a:r>
          <a:r>
            <a:rPr lang="en-US" dirty="0"/>
            <a:t>.</a:t>
          </a:r>
        </a:p>
      </dgm:t>
    </dgm:pt>
    <dgm:pt modelId="{A6B3E630-98BA-4C50-94F4-A1633F2D934D}" type="parTrans" cxnId="{B3B63F91-E727-42B3-9363-A0D23893DAAA}">
      <dgm:prSet/>
      <dgm:spPr/>
      <dgm:t>
        <a:bodyPr/>
        <a:lstStyle/>
        <a:p>
          <a:endParaRPr lang="en-US"/>
        </a:p>
      </dgm:t>
    </dgm:pt>
    <dgm:pt modelId="{6AD266DD-06A8-465F-A0EE-6179F756277F}" type="sibTrans" cxnId="{B3B63F91-E727-42B3-9363-A0D23893DAAA}">
      <dgm:prSet/>
      <dgm:spPr/>
      <dgm:t>
        <a:bodyPr/>
        <a:lstStyle/>
        <a:p>
          <a:endParaRPr lang="en-US"/>
        </a:p>
      </dgm:t>
    </dgm:pt>
    <dgm:pt modelId="{178E7B31-20CE-4D95-BC55-71021801D98C}">
      <dgm:prSet/>
      <dgm:spPr/>
      <dgm:t>
        <a:bodyPr/>
        <a:lstStyle/>
        <a:p>
          <a:r>
            <a:rPr lang="en-US" b="1" dirty="0"/>
            <a:t>Ghost Mode</a:t>
          </a:r>
          <a:r>
            <a:rPr lang="en-US" dirty="0"/>
            <a:t>: Ovo je </a:t>
          </a:r>
          <a:r>
            <a:rPr lang="en-US" dirty="0" err="1"/>
            <a:t>opcija</a:t>
          </a:r>
          <a:r>
            <a:rPr lang="en-US" dirty="0"/>
            <a:t> </a:t>
          </a:r>
          <a:r>
            <a:rPr lang="en-US" dirty="0" err="1"/>
            <a:t>koju</a:t>
          </a:r>
          <a:r>
            <a:rPr lang="en-US" dirty="0"/>
            <a:t> </a:t>
          </a:r>
          <a:r>
            <a:rPr lang="en-US" dirty="0" err="1"/>
            <a:t>želite</a:t>
          </a:r>
          <a:r>
            <a:rPr lang="en-US" dirty="0"/>
            <a:t> </a:t>
          </a:r>
          <a:r>
            <a:rPr lang="en-US" dirty="0" err="1"/>
            <a:t>odabrati</a:t>
          </a:r>
          <a:r>
            <a:rPr lang="en-US" dirty="0"/>
            <a:t> </a:t>
          </a:r>
          <a:r>
            <a:rPr lang="en-US" dirty="0" err="1"/>
            <a:t>ako</a:t>
          </a:r>
          <a:r>
            <a:rPr lang="en-US" dirty="0"/>
            <a:t> </a:t>
          </a:r>
          <a:r>
            <a:rPr lang="en-US" dirty="0" err="1"/>
            <a:t>želite</a:t>
          </a:r>
          <a:r>
            <a:rPr lang="en-US" dirty="0"/>
            <a:t> </a:t>
          </a:r>
          <a:r>
            <a:rPr lang="en-US" dirty="0" err="1"/>
            <a:t>potpuno</a:t>
          </a:r>
          <a:r>
            <a:rPr lang="en-US" dirty="0"/>
            <a:t> </a:t>
          </a:r>
          <a:r>
            <a:rPr lang="en-US" dirty="0" err="1"/>
            <a:t>isključiti</a:t>
          </a:r>
          <a:r>
            <a:rPr lang="en-US" dirty="0"/>
            <a:t> </a:t>
          </a:r>
          <a:r>
            <a:rPr lang="en-US" dirty="0" err="1"/>
            <a:t>dijeljenje</a:t>
          </a:r>
          <a:r>
            <a:rPr lang="en-US" dirty="0"/>
            <a:t> </a:t>
          </a:r>
          <a:r>
            <a:rPr lang="en-US" dirty="0" err="1"/>
            <a:t>vaše</a:t>
          </a:r>
          <a:r>
            <a:rPr lang="en-US" dirty="0"/>
            <a:t> </a:t>
          </a:r>
          <a:r>
            <a:rPr lang="en-US" dirty="0" err="1"/>
            <a:t>lokacije</a:t>
          </a:r>
          <a:r>
            <a:rPr lang="en-US" dirty="0"/>
            <a:t>. Kada </a:t>
          </a:r>
          <a:r>
            <a:rPr lang="en-US" dirty="0" err="1"/>
            <a:t>aktivirate</a:t>
          </a:r>
          <a:r>
            <a:rPr lang="en-US" dirty="0"/>
            <a:t> </a:t>
          </a:r>
          <a:r>
            <a:rPr lang="en-US" b="1" dirty="0"/>
            <a:t>Ghost Mode</a:t>
          </a:r>
          <a:r>
            <a:rPr lang="en-US" dirty="0"/>
            <a:t>, </a:t>
          </a:r>
          <a:r>
            <a:rPr lang="en-US" dirty="0" err="1"/>
            <a:t>vaša</a:t>
          </a:r>
          <a:r>
            <a:rPr lang="en-US" dirty="0"/>
            <a:t> </a:t>
          </a:r>
          <a:r>
            <a:rPr lang="en-US" dirty="0" err="1"/>
            <a:t>lokacija</a:t>
          </a:r>
          <a:r>
            <a:rPr lang="en-US" dirty="0"/>
            <a:t> </a:t>
          </a:r>
          <a:r>
            <a:rPr lang="en-US" dirty="0" err="1"/>
            <a:t>neće</a:t>
          </a:r>
          <a:r>
            <a:rPr lang="en-US" dirty="0"/>
            <a:t> </a:t>
          </a:r>
          <a:r>
            <a:rPr lang="en-US" dirty="0" err="1"/>
            <a:t>biti</a:t>
          </a:r>
          <a:r>
            <a:rPr lang="en-US" dirty="0"/>
            <a:t> </a:t>
          </a:r>
          <a:r>
            <a:rPr lang="en-US" dirty="0" err="1"/>
            <a:t>vidljiva</a:t>
          </a:r>
          <a:r>
            <a:rPr lang="en-US" dirty="0"/>
            <a:t> </a:t>
          </a:r>
          <a:r>
            <a:rPr lang="en-US" dirty="0" err="1"/>
            <a:t>nikome</a:t>
          </a:r>
          <a:r>
            <a:rPr lang="en-US" dirty="0"/>
            <a:t>.</a:t>
          </a:r>
        </a:p>
      </dgm:t>
    </dgm:pt>
    <dgm:pt modelId="{833DC20C-F898-4413-83D0-B78F2FFF92B4}" type="parTrans" cxnId="{83445DF2-FA5F-4C69-9B65-FEB94AB877C0}">
      <dgm:prSet/>
      <dgm:spPr/>
      <dgm:t>
        <a:bodyPr/>
        <a:lstStyle/>
        <a:p>
          <a:endParaRPr lang="en-US"/>
        </a:p>
      </dgm:t>
    </dgm:pt>
    <dgm:pt modelId="{4D586F21-2136-4637-918B-858E146C7865}" type="sibTrans" cxnId="{83445DF2-FA5F-4C69-9B65-FEB94AB877C0}">
      <dgm:prSet/>
      <dgm:spPr/>
      <dgm:t>
        <a:bodyPr/>
        <a:lstStyle/>
        <a:p>
          <a:endParaRPr lang="en-US"/>
        </a:p>
      </dgm:t>
    </dgm:pt>
    <dgm:pt modelId="{8604E914-9952-484F-9D88-048DD59844CF}">
      <dgm:prSet/>
      <dgm:spPr/>
      <dgm:t>
        <a:bodyPr/>
        <a:lstStyle/>
        <a:p>
          <a:r>
            <a:rPr lang="en-US" dirty="0" err="1"/>
            <a:t>Aktivirajte</a:t>
          </a:r>
          <a:r>
            <a:rPr lang="en-US" dirty="0"/>
            <a:t> </a:t>
          </a:r>
          <a:r>
            <a:rPr lang="en-US" b="1" dirty="0"/>
            <a:t>Ghost Mode</a:t>
          </a:r>
          <a:r>
            <a:rPr lang="en-US" dirty="0"/>
            <a:t> </a:t>
          </a:r>
          <a:r>
            <a:rPr lang="en-US" dirty="0" err="1"/>
            <a:t>klikom</a:t>
          </a:r>
          <a:r>
            <a:rPr lang="en-US" dirty="0"/>
            <a:t> </a:t>
          </a:r>
          <a:r>
            <a:rPr lang="en-US" dirty="0" err="1"/>
            <a:t>na</a:t>
          </a:r>
          <a:r>
            <a:rPr lang="en-US" dirty="0"/>
            <a:t> </a:t>
          </a:r>
          <a:r>
            <a:rPr lang="en-US" dirty="0" err="1"/>
            <a:t>njega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vaša</a:t>
          </a:r>
          <a:r>
            <a:rPr lang="en-US" dirty="0"/>
            <a:t> </a:t>
          </a:r>
          <a:r>
            <a:rPr lang="en-US" dirty="0" err="1"/>
            <a:t>lokacija</a:t>
          </a:r>
          <a:r>
            <a:rPr lang="en-US" dirty="0"/>
            <a:t> </a:t>
          </a:r>
          <a:r>
            <a:rPr lang="en-US" dirty="0" err="1"/>
            <a:t>će</a:t>
          </a:r>
          <a:r>
            <a:rPr lang="en-US" dirty="0"/>
            <a:t> </a:t>
          </a:r>
          <a:r>
            <a:rPr lang="en-US" dirty="0" err="1"/>
            <a:t>biti</a:t>
          </a:r>
          <a:r>
            <a:rPr lang="en-US" dirty="0"/>
            <a:t> </a:t>
          </a:r>
          <a:r>
            <a:rPr lang="en-US" dirty="0" err="1"/>
            <a:t>isključena</a:t>
          </a:r>
          <a:r>
            <a:rPr lang="en-US" dirty="0"/>
            <a:t>.</a:t>
          </a:r>
        </a:p>
      </dgm:t>
    </dgm:pt>
    <dgm:pt modelId="{B69179B4-73D2-48EA-A596-EF65C0570B39}" type="parTrans" cxnId="{C143F902-6A9C-4234-A07B-369DCBF00036}">
      <dgm:prSet/>
      <dgm:spPr/>
      <dgm:t>
        <a:bodyPr/>
        <a:lstStyle/>
        <a:p>
          <a:endParaRPr lang="en-US"/>
        </a:p>
      </dgm:t>
    </dgm:pt>
    <dgm:pt modelId="{51FA3B6A-8FE5-4ADC-A19D-CC3FD0DAD262}" type="sibTrans" cxnId="{C143F902-6A9C-4234-A07B-369DCBF00036}">
      <dgm:prSet/>
      <dgm:spPr/>
      <dgm:t>
        <a:bodyPr/>
        <a:lstStyle/>
        <a:p>
          <a:endParaRPr lang="en-US"/>
        </a:p>
      </dgm:t>
    </dgm:pt>
    <dgm:pt modelId="{965448F3-B07E-4C98-A4E0-D7E023F025E1}" type="pres">
      <dgm:prSet presAssocID="{867B6A76-16F7-416A-9565-39D2FD72DD78}" presName="Name0" presStyleCnt="0">
        <dgm:presLayoutVars>
          <dgm:dir/>
          <dgm:resizeHandles val="exact"/>
        </dgm:presLayoutVars>
      </dgm:prSet>
      <dgm:spPr/>
    </dgm:pt>
    <dgm:pt modelId="{10667B1D-28A1-40AC-B8EB-7EBF16CC63BA}" type="pres">
      <dgm:prSet presAssocID="{128C1985-470E-432E-8BA3-B6415C52DCE9}" presName="node" presStyleLbl="node1" presStyleIdx="0" presStyleCnt="6">
        <dgm:presLayoutVars>
          <dgm:bulletEnabled val="1"/>
        </dgm:presLayoutVars>
      </dgm:prSet>
      <dgm:spPr/>
    </dgm:pt>
    <dgm:pt modelId="{DAE130D4-20F0-4745-9F51-5D32620C341E}" type="pres">
      <dgm:prSet presAssocID="{7B9A6738-8D4B-47EA-B340-A1173ED2E663}" presName="sibTrans" presStyleLbl="sibTrans1D1" presStyleIdx="0" presStyleCnt="5"/>
      <dgm:spPr/>
    </dgm:pt>
    <dgm:pt modelId="{A8C58CA0-FC95-4EC5-B050-FA15C5F6F77B}" type="pres">
      <dgm:prSet presAssocID="{7B9A6738-8D4B-47EA-B340-A1173ED2E663}" presName="connectorText" presStyleLbl="sibTrans1D1" presStyleIdx="0" presStyleCnt="5"/>
      <dgm:spPr/>
    </dgm:pt>
    <dgm:pt modelId="{5FC8885B-15DA-4DB7-926C-0816FC838BFB}" type="pres">
      <dgm:prSet presAssocID="{329EFF62-8605-4923-95DB-2BD33562D388}" presName="node" presStyleLbl="node1" presStyleIdx="1" presStyleCnt="6">
        <dgm:presLayoutVars>
          <dgm:bulletEnabled val="1"/>
        </dgm:presLayoutVars>
      </dgm:prSet>
      <dgm:spPr/>
    </dgm:pt>
    <dgm:pt modelId="{17907F47-8405-4D3C-AA8B-5611789E81F4}" type="pres">
      <dgm:prSet presAssocID="{DF994993-7FF8-41E5-9613-4CD59CA4CC4A}" presName="sibTrans" presStyleLbl="sibTrans1D1" presStyleIdx="1" presStyleCnt="5"/>
      <dgm:spPr/>
    </dgm:pt>
    <dgm:pt modelId="{A7C58646-8483-45DF-9BA8-23D1F37C4E24}" type="pres">
      <dgm:prSet presAssocID="{DF994993-7FF8-41E5-9613-4CD59CA4CC4A}" presName="connectorText" presStyleLbl="sibTrans1D1" presStyleIdx="1" presStyleCnt="5"/>
      <dgm:spPr/>
    </dgm:pt>
    <dgm:pt modelId="{F910B8D9-1A2F-4A44-BDF2-DE7B1BF1761A}" type="pres">
      <dgm:prSet presAssocID="{270351BC-3405-42F9-83EE-060EE6CB88D4}" presName="node" presStyleLbl="node1" presStyleIdx="2" presStyleCnt="6">
        <dgm:presLayoutVars>
          <dgm:bulletEnabled val="1"/>
        </dgm:presLayoutVars>
      </dgm:prSet>
      <dgm:spPr/>
    </dgm:pt>
    <dgm:pt modelId="{DDBDD532-1B51-454C-8B23-FFCF03D9CFAB}" type="pres">
      <dgm:prSet presAssocID="{247E1EFE-05EC-4079-AF5C-E67FFE3CCC97}" presName="sibTrans" presStyleLbl="sibTrans1D1" presStyleIdx="2" presStyleCnt="5"/>
      <dgm:spPr/>
    </dgm:pt>
    <dgm:pt modelId="{8A8B62CA-EF28-465A-9A60-05ACDDA519DE}" type="pres">
      <dgm:prSet presAssocID="{247E1EFE-05EC-4079-AF5C-E67FFE3CCC97}" presName="connectorText" presStyleLbl="sibTrans1D1" presStyleIdx="2" presStyleCnt="5"/>
      <dgm:spPr/>
    </dgm:pt>
    <dgm:pt modelId="{925830ED-8E71-45B3-8120-829E6BB1ECAA}" type="pres">
      <dgm:prSet presAssocID="{DA8DF080-21BE-4E28-BD73-FEA19432829D}" presName="node" presStyleLbl="node1" presStyleIdx="3" presStyleCnt="6">
        <dgm:presLayoutVars>
          <dgm:bulletEnabled val="1"/>
        </dgm:presLayoutVars>
      </dgm:prSet>
      <dgm:spPr/>
    </dgm:pt>
    <dgm:pt modelId="{3968A6AB-9B95-4C4D-9F32-8B96F6F14C16}" type="pres">
      <dgm:prSet presAssocID="{A6A4DD82-D20A-47F0-BF15-1BA0FB65CC79}" presName="sibTrans" presStyleLbl="sibTrans1D1" presStyleIdx="3" presStyleCnt="5"/>
      <dgm:spPr/>
    </dgm:pt>
    <dgm:pt modelId="{0BD42595-C91B-48F2-AD38-974D1D654D54}" type="pres">
      <dgm:prSet presAssocID="{A6A4DD82-D20A-47F0-BF15-1BA0FB65CC79}" presName="connectorText" presStyleLbl="sibTrans1D1" presStyleIdx="3" presStyleCnt="5"/>
      <dgm:spPr/>
    </dgm:pt>
    <dgm:pt modelId="{26C51BE3-0EAE-4E74-B017-AA2371BEA577}" type="pres">
      <dgm:prSet presAssocID="{BF0F96FC-7978-476E-84E8-3C64C8211848}" presName="node" presStyleLbl="node1" presStyleIdx="4" presStyleCnt="6">
        <dgm:presLayoutVars>
          <dgm:bulletEnabled val="1"/>
        </dgm:presLayoutVars>
      </dgm:prSet>
      <dgm:spPr/>
    </dgm:pt>
    <dgm:pt modelId="{BEEA648D-306F-4F64-BA95-11D3B708A84C}" type="pres">
      <dgm:prSet presAssocID="{7E3F46A6-207E-4646-8C3D-E9E072555C6C}" presName="sibTrans" presStyleLbl="sibTrans1D1" presStyleIdx="4" presStyleCnt="5"/>
      <dgm:spPr/>
    </dgm:pt>
    <dgm:pt modelId="{16531664-5E0E-444C-8A89-1535BAD21A74}" type="pres">
      <dgm:prSet presAssocID="{7E3F46A6-207E-4646-8C3D-E9E072555C6C}" presName="connectorText" presStyleLbl="sibTrans1D1" presStyleIdx="4" presStyleCnt="5"/>
      <dgm:spPr/>
    </dgm:pt>
    <dgm:pt modelId="{9A5230D3-8D7F-4145-B89D-B70EA43955F0}" type="pres">
      <dgm:prSet presAssocID="{8604E914-9952-484F-9D88-048DD59844CF}" presName="node" presStyleLbl="node1" presStyleIdx="5" presStyleCnt="6">
        <dgm:presLayoutVars>
          <dgm:bulletEnabled val="1"/>
        </dgm:presLayoutVars>
      </dgm:prSet>
      <dgm:spPr/>
    </dgm:pt>
  </dgm:ptLst>
  <dgm:cxnLst>
    <dgm:cxn modelId="{C143F902-6A9C-4234-A07B-369DCBF00036}" srcId="{867B6A76-16F7-416A-9565-39D2FD72DD78}" destId="{8604E914-9952-484F-9D88-048DD59844CF}" srcOrd="5" destOrd="0" parTransId="{B69179B4-73D2-48EA-A596-EF65C0570B39}" sibTransId="{51FA3B6A-8FE5-4ADC-A19D-CC3FD0DAD262}"/>
    <dgm:cxn modelId="{4F641407-E92B-4146-8B70-AF2A68FB912A}" type="presOf" srcId="{DA8DF080-21BE-4E28-BD73-FEA19432829D}" destId="{925830ED-8E71-45B3-8120-829E6BB1ECAA}" srcOrd="0" destOrd="0" presId="urn:microsoft.com/office/officeart/2016/7/layout/RepeatingBendingProcessNew"/>
    <dgm:cxn modelId="{BE78640C-70AA-4D3B-AC2E-356B22971B8D}" type="presOf" srcId="{329EFF62-8605-4923-95DB-2BD33562D388}" destId="{5FC8885B-15DA-4DB7-926C-0816FC838BFB}" srcOrd="0" destOrd="0" presId="urn:microsoft.com/office/officeart/2016/7/layout/RepeatingBendingProcessNew"/>
    <dgm:cxn modelId="{54672330-501C-477B-9970-953D558BD0CD}" srcId="{867B6A76-16F7-416A-9565-39D2FD72DD78}" destId="{270351BC-3405-42F9-83EE-060EE6CB88D4}" srcOrd="2" destOrd="0" parTransId="{7E4ADD08-B239-4DB1-B565-8C8368BA8CF2}" sibTransId="{247E1EFE-05EC-4079-AF5C-E67FFE3CCC97}"/>
    <dgm:cxn modelId="{6270A23A-72C9-4D5B-AEA2-AC9E2F2DB08B}" srcId="{867B6A76-16F7-416A-9565-39D2FD72DD78}" destId="{128C1985-470E-432E-8BA3-B6415C52DCE9}" srcOrd="0" destOrd="0" parTransId="{A1AC02B7-97E8-4314-BF0F-71D81B9C1BDC}" sibTransId="{7B9A6738-8D4B-47EA-B340-A1173ED2E663}"/>
    <dgm:cxn modelId="{E345C66F-1DC9-4D09-A655-F8ED5D888BF1}" srcId="{867B6A76-16F7-416A-9565-39D2FD72DD78}" destId="{BF0F96FC-7978-476E-84E8-3C64C8211848}" srcOrd="4" destOrd="0" parTransId="{26A0CF70-F499-48BC-909B-F4E708432342}" sibTransId="{7E3F46A6-207E-4646-8C3D-E9E072555C6C}"/>
    <dgm:cxn modelId="{03693C76-2BF3-4354-939E-05D8E1115966}" type="presOf" srcId="{B1BE0329-EB6F-40DD-B21B-EBCD2DBA18E9}" destId="{26C51BE3-0EAE-4E74-B017-AA2371BEA577}" srcOrd="0" destOrd="2" presId="urn:microsoft.com/office/officeart/2016/7/layout/RepeatingBendingProcessNew"/>
    <dgm:cxn modelId="{EA60FD76-8E98-4C25-A6B4-950AC681216F}" type="presOf" srcId="{7B9A6738-8D4B-47EA-B340-A1173ED2E663}" destId="{A8C58CA0-FC95-4EC5-B050-FA15C5F6F77B}" srcOrd="1" destOrd="0" presId="urn:microsoft.com/office/officeart/2016/7/layout/RepeatingBendingProcessNew"/>
    <dgm:cxn modelId="{7B166187-87E6-47B0-A7A6-B072B1562A5C}" type="presOf" srcId="{DF994993-7FF8-41E5-9613-4CD59CA4CC4A}" destId="{A7C58646-8483-45DF-9BA8-23D1F37C4E24}" srcOrd="1" destOrd="0" presId="urn:microsoft.com/office/officeart/2016/7/layout/RepeatingBendingProcessNew"/>
    <dgm:cxn modelId="{B3B63F91-E727-42B3-9363-A0D23893DAAA}" srcId="{BF0F96FC-7978-476E-84E8-3C64C8211848}" destId="{B1BE0329-EB6F-40DD-B21B-EBCD2DBA18E9}" srcOrd="1" destOrd="0" parTransId="{A6B3E630-98BA-4C50-94F4-A1633F2D934D}" sibTransId="{6AD266DD-06A8-465F-A0EE-6179F756277F}"/>
    <dgm:cxn modelId="{A619AD9D-123C-4C93-8627-1DE653EF1737}" type="presOf" srcId="{BF0F96FC-7978-476E-84E8-3C64C8211848}" destId="{26C51BE3-0EAE-4E74-B017-AA2371BEA577}" srcOrd="0" destOrd="0" presId="urn:microsoft.com/office/officeart/2016/7/layout/RepeatingBendingProcessNew"/>
    <dgm:cxn modelId="{67FBCEA3-035E-432B-A0FC-8795CE5D7389}" srcId="{867B6A76-16F7-416A-9565-39D2FD72DD78}" destId="{329EFF62-8605-4923-95DB-2BD33562D388}" srcOrd="1" destOrd="0" parTransId="{22939412-9606-4F03-B835-7446024A95A6}" sibTransId="{DF994993-7FF8-41E5-9613-4CD59CA4CC4A}"/>
    <dgm:cxn modelId="{4D01ABAE-972C-4329-8820-4F8DAC24AEF2}" type="presOf" srcId="{DF994993-7FF8-41E5-9613-4CD59CA4CC4A}" destId="{17907F47-8405-4D3C-AA8B-5611789E81F4}" srcOrd="0" destOrd="0" presId="urn:microsoft.com/office/officeart/2016/7/layout/RepeatingBendingProcessNew"/>
    <dgm:cxn modelId="{C9FCC4BA-6449-48FF-B414-4D72F90099D5}" type="presOf" srcId="{247E1EFE-05EC-4079-AF5C-E67FFE3CCC97}" destId="{DDBDD532-1B51-454C-8B23-FFCF03D9CFAB}" srcOrd="0" destOrd="0" presId="urn:microsoft.com/office/officeart/2016/7/layout/RepeatingBendingProcessNew"/>
    <dgm:cxn modelId="{1CF170BB-8CD0-4816-AF18-F2976D0379F8}" srcId="{BF0F96FC-7978-476E-84E8-3C64C8211848}" destId="{131E8374-B5CA-4922-A716-6EBB47A9A1A4}" srcOrd="0" destOrd="0" parTransId="{B21BDE2B-3477-4396-A7B8-44DCE25E7D4A}" sibTransId="{98196538-005A-44F4-B20C-EF577577EDDF}"/>
    <dgm:cxn modelId="{02BBD0C8-84B2-4A82-BE07-584C30E76F73}" type="presOf" srcId="{128C1985-470E-432E-8BA3-B6415C52DCE9}" destId="{10667B1D-28A1-40AC-B8EB-7EBF16CC63BA}" srcOrd="0" destOrd="0" presId="urn:microsoft.com/office/officeart/2016/7/layout/RepeatingBendingProcessNew"/>
    <dgm:cxn modelId="{589251D5-DBE4-4EAA-88C0-27D50CFDFE30}" type="presOf" srcId="{7E3F46A6-207E-4646-8C3D-E9E072555C6C}" destId="{BEEA648D-306F-4F64-BA95-11D3B708A84C}" srcOrd="0" destOrd="0" presId="urn:microsoft.com/office/officeart/2016/7/layout/RepeatingBendingProcessNew"/>
    <dgm:cxn modelId="{4DFC56D7-EFB9-40B4-BA8C-DF436AD4B357}" type="presOf" srcId="{867B6A76-16F7-416A-9565-39D2FD72DD78}" destId="{965448F3-B07E-4C98-A4E0-D7E023F025E1}" srcOrd="0" destOrd="0" presId="urn:microsoft.com/office/officeart/2016/7/layout/RepeatingBendingProcessNew"/>
    <dgm:cxn modelId="{16CFA5D7-96F0-4EE0-996F-724137834130}" type="presOf" srcId="{178E7B31-20CE-4D95-BC55-71021801D98C}" destId="{26C51BE3-0EAE-4E74-B017-AA2371BEA577}" srcOrd="0" destOrd="3" presId="urn:microsoft.com/office/officeart/2016/7/layout/RepeatingBendingProcessNew"/>
    <dgm:cxn modelId="{225D89DB-6714-420A-B3E1-5503FD438D6B}" type="presOf" srcId="{131E8374-B5CA-4922-A716-6EBB47A9A1A4}" destId="{26C51BE3-0EAE-4E74-B017-AA2371BEA577}" srcOrd="0" destOrd="1" presId="urn:microsoft.com/office/officeart/2016/7/layout/RepeatingBendingProcessNew"/>
    <dgm:cxn modelId="{70B699E3-710A-4C37-9251-5590A49B8101}" type="presOf" srcId="{8604E914-9952-484F-9D88-048DD59844CF}" destId="{9A5230D3-8D7F-4145-B89D-B70EA43955F0}" srcOrd="0" destOrd="0" presId="urn:microsoft.com/office/officeart/2016/7/layout/RepeatingBendingProcessNew"/>
    <dgm:cxn modelId="{0934E4E4-426E-4004-A3FF-B3384B6DF2CD}" type="presOf" srcId="{270351BC-3405-42F9-83EE-060EE6CB88D4}" destId="{F910B8D9-1A2F-4A44-BDF2-DE7B1BF1761A}" srcOrd="0" destOrd="0" presId="urn:microsoft.com/office/officeart/2016/7/layout/RepeatingBendingProcessNew"/>
    <dgm:cxn modelId="{F9D4E0E7-A16C-499B-8909-08D47C85084A}" type="presOf" srcId="{247E1EFE-05EC-4079-AF5C-E67FFE3CCC97}" destId="{8A8B62CA-EF28-465A-9A60-05ACDDA519DE}" srcOrd="1" destOrd="0" presId="urn:microsoft.com/office/officeart/2016/7/layout/RepeatingBendingProcessNew"/>
    <dgm:cxn modelId="{A456F7E7-32A4-4174-872F-C46377E3D21B}" type="presOf" srcId="{A6A4DD82-D20A-47F0-BF15-1BA0FB65CC79}" destId="{3968A6AB-9B95-4C4D-9F32-8B96F6F14C16}" srcOrd="0" destOrd="0" presId="urn:microsoft.com/office/officeart/2016/7/layout/RepeatingBendingProcessNew"/>
    <dgm:cxn modelId="{129CADEB-4B7F-4CA6-A239-2EB2E2BF944A}" type="presOf" srcId="{7B9A6738-8D4B-47EA-B340-A1173ED2E663}" destId="{DAE130D4-20F0-4745-9F51-5D32620C341E}" srcOrd="0" destOrd="0" presId="urn:microsoft.com/office/officeart/2016/7/layout/RepeatingBendingProcessNew"/>
    <dgm:cxn modelId="{F0B0F0ED-CD4B-4281-84DB-EADCEAAF3BCC}" type="presOf" srcId="{7E3F46A6-207E-4646-8C3D-E9E072555C6C}" destId="{16531664-5E0E-444C-8A89-1535BAD21A74}" srcOrd="1" destOrd="0" presId="urn:microsoft.com/office/officeart/2016/7/layout/RepeatingBendingProcessNew"/>
    <dgm:cxn modelId="{83445DF2-FA5F-4C69-9B65-FEB94AB877C0}" srcId="{BF0F96FC-7978-476E-84E8-3C64C8211848}" destId="{178E7B31-20CE-4D95-BC55-71021801D98C}" srcOrd="2" destOrd="0" parTransId="{833DC20C-F898-4413-83D0-B78F2FFF92B4}" sibTransId="{4D586F21-2136-4637-918B-858E146C7865}"/>
    <dgm:cxn modelId="{1BFB4FF3-27D2-40E4-BD27-4E5925E899A1}" type="presOf" srcId="{A6A4DD82-D20A-47F0-BF15-1BA0FB65CC79}" destId="{0BD42595-C91B-48F2-AD38-974D1D654D54}" srcOrd="1" destOrd="0" presId="urn:microsoft.com/office/officeart/2016/7/layout/RepeatingBendingProcessNew"/>
    <dgm:cxn modelId="{9E3163FF-6D74-4B96-96A7-10EC25622C63}" srcId="{867B6A76-16F7-416A-9565-39D2FD72DD78}" destId="{DA8DF080-21BE-4E28-BD73-FEA19432829D}" srcOrd="3" destOrd="0" parTransId="{6314F0BD-C08E-47D7-B070-867910E350B6}" sibTransId="{A6A4DD82-D20A-47F0-BF15-1BA0FB65CC79}"/>
    <dgm:cxn modelId="{2BD6687F-5268-46A8-A050-D7C074C6DAAC}" type="presParOf" srcId="{965448F3-B07E-4C98-A4E0-D7E023F025E1}" destId="{10667B1D-28A1-40AC-B8EB-7EBF16CC63BA}" srcOrd="0" destOrd="0" presId="urn:microsoft.com/office/officeart/2016/7/layout/RepeatingBendingProcessNew"/>
    <dgm:cxn modelId="{C7B3849D-277C-4A40-823C-FD96DE220DC2}" type="presParOf" srcId="{965448F3-B07E-4C98-A4E0-D7E023F025E1}" destId="{DAE130D4-20F0-4745-9F51-5D32620C341E}" srcOrd="1" destOrd="0" presId="urn:microsoft.com/office/officeart/2016/7/layout/RepeatingBendingProcessNew"/>
    <dgm:cxn modelId="{9D3640A3-098D-4AAA-9BC3-15D6F799A01D}" type="presParOf" srcId="{DAE130D4-20F0-4745-9F51-5D32620C341E}" destId="{A8C58CA0-FC95-4EC5-B050-FA15C5F6F77B}" srcOrd="0" destOrd="0" presId="urn:microsoft.com/office/officeart/2016/7/layout/RepeatingBendingProcessNew"/>
    <dgm:cxn modelId="{86D977C3-7ECD-44D0-A445-4C1F60F4D290}" type="presParOf" srcId="{965448F3-B07E-4C98-A4E0-D7E023F025E1}" destId="{5FC8885B-15DA-4DB7-926C-0816FC838BFB}" srcOrd="2" destOrd="0" presId="urn:microsoft.com/office/officeart/2016/7/layout/RepeatingBendingProcessNew"/>
    <dgm:cxn modelId="{1E81FBAE-B2A9-4F43-90CE-F7AA93E80F3E}" type="presParOf" srcId="{965448F3-B07E-4C98-A4E0-D7E023F025E1}" destId="{17907F47-8405-4D3C-AA8B-5611789E81F4}" srcOrd="3" destOrd="0" presId="urn:microsoft.com/office/officeart/2016/7/layout/RepeatingBendingProcessNew"/>
    <dgm:cxn modelId="{A8D8586A-F7E6-4664-9905-6A05C102F5F0}" type="presParOf" srcId="{17907F47-8405-4D3C-AA8B-5611789E81F4}" destId="{A7C58646-8483-45DF-9BA8-23D1F37C4E24}" srcOrd="0" destOrd="0" presId="urn:microsoft.com/office/officeart/2016/7/layout/RepeatingBendingProcessNew"/>
    <dgm:cxn modelId="{C3E45FAB-4E94-4C52-8E89-FFA47A123AA3}" type="presParOf" srcId="{965448F3-B07E-4C98-A4E0-D7E023F025E1}" destId="{F910B8D9-1A2F-4A44-BDF2-DE7B1BF1761A}" srcOrd="4" destOrd="0" presId="urn:microsoft.com/office/officeart/2016/7/layout/RepeatingBendingProcessNew"/>
    <dgm:cxn modelId="{9BAE6273-1A33-43E5-9DFD-9DEBB46A5295}" type="presParOf" srcId="{965448F3-B07E-4C98-A4E0-D7E023F025E1}" destId="{DDBDD532-1B51-454C-8B23-FFCF03D9CFAB}" srcOrd="5" destOrd="0" presId="urn:microsoft.com/office/officeart/2016/7/layout/RepeatingBendingProcessNew"/>
    <dgm:cxn modelId="{E57E0C03-CB8D-4CD5-824C-0FD16A69184F}" type="presParOf" srcId="{DDBDD532-1B51-454C-8B23-FFCF03D9CFAB}" destId="{8A8B62CA-EF28-465A-9A60-05ACDDA519DE}" srcOrd="0" destOrd="0" presId="urn:microsoft.com/office/officeart/2016/7/layout/RepeatingBendingProcessNew"/>
    <dgm:cxn modelId="{F875B610-1919-4164-9187-3DAED92041B3}" type="presParOf" srcId="{965448F3-B07E-4C98-A4E0-D7E023F025E1}" destId="{925830ED-8E71-45B3-8120-829E6BB1ECAA}" srcOrd="6" destOrd="0" presId="urn:microsoft.com/office/officeart/2016/7/layout/RepeatingBendingProcessNew"/>
    <dgm:cxn modelId="{80AB2278-D61C-4A54-AF9B-E2B87F554756}" type="presParOf" srcId="{965448F3-B07E-4C98-A4E0-D7E023F025E1}" destId="{3968A6AB-9B95-4C4D-9F32-8B96F6F14C16}" srcOrd="7" destOrd="0" presId="urn:microsoft.com/office/officeart/2016/7/layout/RepeatingBendingProcessNew"/>
    <dgm:cxn modelId="{B222CCBB-A5C8-4D75-B31F-664BC75EF4A8}" type="presParOf" srcId="{3968A6AB-9B95-4C4D-9F32-8B96F6F14C16}" destId="{0BD42595-C91B-48F2-AD38-974D1D654D54}" srcOrd="0" destOrd="0" presId="urn:microsoft.com/office/officeart/2016/7/layout/RepeatingBendingProcessNew"/>
    <dgm:cxn modelId="{41D61191-506E-41DB-88D4-AAED242E01FB}" type="presParOf" srcId="{965448F3-B07E-4C98-A4E0-D7E023F025E1}" destId="{26C51BE3-0EAE-4E74-B017-AA2371BEA577}" srcOrd="8" destOrd="0" presId="urn:microsoft.com/office/officeart/2016/7/layout/RepeatingBendingProcessNew"/>
    <dgm:cxn modelId="{2259CDC9-BB07-4857-9613-5AD5CA517EB7}" type="presParOf" srcId="{965448F3-B07E-4C98-A4E0-D7E023F025E1}" destId="{BEEA648D-306F-4F64-BA95-11D3B708A84C}" srcOrd="9" destOrd="0" presId="urn:microsoft.com/office/officeart/2016/7/layout/RepeatingBendingProcessNew"/>
    <dgm:cxn modelId="{BA79858A-E63D-4569-8FF2-CF8CBC0557B9}" type="presParOf" srcId="{BEEA648D-306F-4F64-BA95-11D3B708A84C}" destId="{16531664-5E0E-444C-8A89-1535BAD21A74}" srcOrd="0" destOrd="0" presId="urn:microsoft.com/office/officeart/2016/7/layout/RepeatingBendingProcessNew"/>
    <dgm:cxn modelId="{7AD303F8-1756-472A-ADB9-EAED54D13ABC}" type="presParOf" srcId="{965448F3-B07E-4C98-A4E0-D7E023F025E1}" destId="{9A5230D3-8D7F-4145-B89D-B70EA43955F0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42DC33-2932-46CB-900E-2A144ED53997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0319F64-A945-4B31-8D11-A07A382C157C}">
      <dgm:prSet/>
      <dgm:spPr/>
      <dgm:t>
        <a:bodyPr/>
        <a:lstStyle/>
        <a:p>
          <a:r>
            <a:rPr lang="en-US"/>
            <a:t>1.</a:t>
          </a:r>
          <a:r>
            <a:rPr lang="en-US" b="1"/>
            <a:t>Besplatan je za korištenje</a:t>
          </a:r>
          <a:r>
            <a:rPr lang="en-US"/>
            <a:t>.</a:t>
          </a:r>
        </a:p>
      </dgm:t>
    </dgm:pt>
    <dgm:pt modelId="{358F5924-792E-4134-9E3B-8A86C8A2B109}" type="parTrans" cxnId="{B345A33A-278E-4E82-8045-7F1F560A263E}">
      <dgm:prSet/>
      <dgm:spPr/>
      <dgm:t>
        <a:bodyPr/>
        <a:lstStyle/>
        <a:p>
          <a:endParaRPr lang="en-US"/>
        </a:p>
      </dgm:t>
    </dgm:pt>
    <dgm:pt modelId="{DA6D1857-C117-42AB-B27B-C9A8B767903B}" type="sibTrans" cxnId="{B345A33A-278E-4E82-8045-7F1F560A263E}">
      <dgm:prSet/>
      <dgm:spPr/>
      <dgm:t>
        <a:bodyPr/>
        <a:lstStyle/>
        <a:p>
          <a:endParaRPr lang="en-US"/>
        </a:p>
      </dgm:t>
    </dgm:pt>
    <dgm:pt modelId="{8A7C59AE-CEBE-4D92-AA33-E3CC1E734C3F}">
      <dgm:prSet/>
      <dgm:spPr/>
      <dgm:t>
        <a:bodyPr/>
        <a:lstStyle/>
        <a:p>
          <a:r>
            <a:rPr lang="en-US"/>
            <a:t>2.</a:t>
          </a:r>
          <a:r>
            <a:rPr lang="en-US" b="1"/>
            <a:t>Pomaže roditeljima da osiguraju sigurnost djece na internetu</a:t>
          </a:r>
          <a:r>
            <a:rPr lang="en-US"/>
            <a:t>.</a:t>
          </a:r>
        </a:p>
      </dgm:t>
    </dgm:pt>
    <dgm:pt modelId="{9CB9C0A5-164A-47C3-B0BF-9F887453AEE5}" type="parTrans" cxnId="{12066937-6F32-434D-B399-347CD8FE9550}">
      <dgm:prSet/>
      <dgm:spPr/>
      <dgm:t>
        <a:bodyPr/>
        <a:lstStyle/>
        <a:p>
          <a:endParaRPr lang="en-US"/>
        </a:p>
      </dgm:t>
    </dgm:pt>
    <dgm:pt modelId="{652475FC-9EA3-411A-A02F-AC2C621B83EF}" type="sibTrans" cxnId="{12066937-6F32-434D-B399-347CD8FE9550}">
      <dgm:prSet/>
      <dgm:spPr/>
      <dgm:t>
        <a:bodyPr/>
        <a:lstStyle/>
        <a:p>
          <a:endParaRPr lang="en-US"/>
        </a:p>
      </dgm:t>
    </dgm:pt>
    <dgm:pt modelId="{7DB1F1EE-2401-4C28-B356-A372D4E34E9B}">
      <dgm:prSet/>
      <dgm:spPr/>
      <dgm:t>
        <a:bodyPr/>
        <a:lstStyle/>
        <a:p>
          <a:r>
            <a:rPr lang="en-US"/>
            <a:t>3.</a:t>
          </a:r>
          <a:r>
            <a:rPr lang="en-US" b="1"/>
            <a:t>Omogućuje praćenje aktivnosti i postavljanje ograničenja</a:t>
          </a:r>
          <a:r>
            <a:rPr lang="en-US"/>
            <a:t>.</a:t>
          </a:r>
        </a:p>
      </dgm:t>
    </dgm:pt>
    <dgm:pt modelId="{DAC21A7A-9A63-4B60-8A92-71CF8CF0450A}" type="parTrans" cxnId="{10690CAF-2B2A-4DAA-A6A2-AE5B73F4A45B}">
      <dgm:prSet/>
      <dgm:spPr/>
      <dgm:t>
        <a:bodyPr/>
        <a:lstStyle/>
        <a:p>
          <a:endParaRPr lang="en-US"/>
        </a:p>
      </dgm:t>
    </dgm:pt>
    <dgm:pt modelId="{4D1EF100-3BD2-4870-B54F-8E5E91AB5130}" type="sibTrans" cxnId="{10690CAF-2B2A-4DAA-A6A2-AE5B73F4A45B}">
      <dgm:prSet/>
      <dgm:spPr/>
      <dgm:t>
        <a:bodyPr/>
        <a:lstStyle/>
        <a:p>
          <a:endParaRPr lang="en-US"/>
        </a:p>
      </dgm:t>
    </dgm:pt>
    <dgm:pt modelId="{C7000418-6EEB-4DC5-A041-38B1E7AC9A41}">
      <dgm:prSet/>
      <dgm:spPr/>
      <dgm:t>
        <a:bodyPr/>
        <a:lstStyle/>
        <a:p>
          <a:r>
            <a:rPr lang="en-US"/>
            <a:t>4.</a:t>
          </a:r>
          <a:r>
            <a:rPr lang="en-US" b="1"/>
            <a:t>Podrška za više uređaja</a:t>
          </a:r>
          <a:r>
            <a:rPr lang="en-US"/>
            <a:t> (smartphone, tablet, Chromebook).</a:t>
          </a:r>
        </a:p>
      </dgm:t>
    </dgm:pt>
    <dgm:pt modelId="{42518D8E-AF25-43AB-B2CB-6338051C96F2}" type="parTrans" cxnId="{72AED5F8-CE21-4271-91CF-B64636A054D9}">
      <dgm:prSet/>
      <dgm:spPr/>
      <dgm:t>
        <a:bodyPr/>
        <a:lstStyle/>
        <a:p>
          <a:endParaRPr lang="en-US"/>
        </a:p>
      </dgm:t>
    </dgm:pt>
    <dgm:pt modelId="{292A4B5D-9EF6-42D8-B9F1-BB585ED4D3EC}" type="sibTrans" cxnId="{72AED5F8-CE21-4271-91CF-B64636A054D9}">
      <dgm:prSet/>
      <dgm:spPr/>
      <dgm:t>
        <a:bodyPr/>
        <a:lstStyle/>
        <a:p>
          <a:endParaRPr lang="en-US"/>
        </a:p>
      </dgm:t>
    </dgm:pt>
    <dgm:pt modelId="{C5E09FED-DC2B-4E07-98B4-4236DC52AEB8}">
      <dgm:prSet/>
      <dgm:spPr/>
      <dgm:t>
        <a:bodyPr/>
        <a:lstStyle/>
        <a:p>
          <a:r>
            <a:rPr lang="en-US"/>
            <a:t>Svi ovi alati čine Google Family Link odličnim rješenjem za roditelje koji žele imati bolju kontrolu nad onim što njihova djeca rade na internetu i kako koriste svoje uređaje.</a:t>
          </a:r>
        </a:p>
      </dgm:t>
    </dgm:pt>
    <dgm:pt modelId="{A84B6D09-3675-4CC0-B935-71968E4E17BB}" type="parTrans" cxnId="{BCDAA0BC-5BA0-4399-BCBD-BCE1BD942BB5}">
      <dgm:prSet/>
      <dgm:spPr/>
      <dgm:t>
        <a:bodyPr/>
        <a:lstStyle/>
        <a:p>
          <a:endParaRPr lang="en-US"/>
        </a:p>
      </dgm:t>
    </dgm:pt>
    <dgm:pt modelId="{D059D7FB-2E5E-4881-8468-7B7B2CDA819B}" type="sibTrans" cxnId="{BCDAA0BC-5BA0-4399-BCBD-BCE1BD942BB5}">
      <dgm:prSet/>
      <dgm:spPr/>
      <dgm:t>
        <a:bodyPr/>
        <a:lstStyle/>
        <a:p>
          <a:endParaRPr lang="en-US"/>
        </a:p>
      </dgm:t>
    </dgm:pt>
    <dgm:pt modelId="{355DABE6-078F-4E51-9482-0AD6FE61634B}" type="pres">
      <dgm:prSet presAssocID="{6D42DC33-2932-46CB-900E-2A144ED53997}" presName="diagram" presStyleCnt="0">
        <dgm:presLayoutVars>
          <dgm:dir/>
          <dgm:resizeHandles val="exact"/>
        </dgm:presLayoutVars>
      </dgm:prSet>
      <dgm:spPr/>
    </dgm:pt>
    <dgm:pt modelId="{E812A1EF-6A99-4F08-8BC4-F1E1DAB692F8}" type="pres">
      <dgm:prSet presAssocID="{30319F64-A945-4B31-8D11-A07A382C157C}" presName="node" presStyleLbl="node1" presStyleIdx="0" presStyleCnt="5">
        <dgm:presLayoutVars>
          <dgm:bulletEnabled val="1"/>
        </dgm:presLayoutVars>
      </dgm:prSet>
      <dgm:spPr/>
    </dgm:pt>
    <dgm:pt modelId="{44A47179-F9C8-4EC2-9967-4883236F9EAD}" type="pres">
      <dgm:prSet presAssocID="{DA6D1857-C117-42AB-B27B-C9A8B767903B}" presName="sibTrans" presStyleCnt="0"/>
      <dgm:spPr/>
    </dgm:pt>
    <dgm:pt modelId="{3939FFCF-B0CE-4C4D-89B1-7DD76E1C93B0}" type="pres">
      <dgm:prSet presAssocID="{8A7C59AE-CEBE-4D92-AA33-E3CC1E734C3F}" presName="node" presStyleLbl="node1" presStyleIdx="1" presStyleCnt="5">
        <dgm:presLayoutVars>
          <dgm:bulletEnabled val="1"/>
        </dgm:presLayoutVars>
      </dgm:prSet>
      <dgm:spPr/>
    </dgm:pt>
    <dgm:pt modelId="{1D12F6C2-CD4B-4EEB-B5A2-B3E5689441AA}" type="pres">
      <dgm:prSet presAssocID="{652475FC-9EA3-411A-A02F-AC2C621B83EF}" presName="sibTrans" presStyleCnt="0"/>
      <dgm:spPr/>
    </dgm:pt>
    <dgm:pt modelId="{BFA0FBA1-FC99-498E-8A4D-E5775A953CAA}" type="pres">
      <dgm:prSet presAssocID="{7DB1F1EE-2401-4C28-B356-A372D4E34E9B}" presName="node" presStyleLbl="node1" presStyleIdx="2" presStyleCnt="5">
        <dgm:presLayoutVars>
          <dgm:bulletEnabled val="1"/>
        </dgm:presLayoutVars>
      </dgm:prSet>
      <dgm:spPr/>
    </dgm:pt>
    <dgm:pt modelId="{6859C0BA-5FAD-4721-AFFB-16BFED8345F7}" type="pres">
      <dgm:prSet presAssocID="{4D1EF100-3BD2-4870-B54F-8E5E91AB5130}" presName="sibTrans" presStyleCnt="0"/>
      <dgm:spPr/>
    </dgm:pt>
    <dgm:pt modelId="{DD0251B5-7DA6-4A26-B178-13CC520EA66F}" type="pres">
      <dgm:prSet presAssocID="{C7000418-6EEB-4DC5-A041-38B1E7AC9A41}" presName="node" presStyleLbl="node1" presStyleIdx="3" presStyleCnt="5">
        <dgm:presLayoutVars>
          <dgm:bulletEnabled val="1"/>
        </dgm:presLayoutVars>
      </dgm:prSet>
      <dgm:spPr/>
    </dgm:pt>
    <dgm:pt modelId="{420296FB-38FC-470A-8006-875A4E8591E9}" type="pres">
      <dgm:prSet presAssocID="{292A4B5D-9EF6-42D8-B9F1-BB585ED4D3EC}" presName="sibTrans" presStyleCnt="0"/>
      <dgm:spPr/>
    </dgm:pt>
    <dgm:pt modelId="{39938D9D-7B4F-4641-B3AC-3B6BA11035E4}" type="pres">
      <dgm:prSet presAssocID="{C5E09FED-DC2B-4E07-98B4-4236DC52AEB8}" presName="node" presStyleLbl="node1" presStyleIdx="4" presStyleCnt="5">
        <dgm:presLayoutVars>
          <dgm:bulletEnabled val="1"/>
        </dgm:presLayoutVars>
      </dgm:prSet>
      <dgm:spPr/>
    </dgm:pt>
  </dgm:ptLst>
  <dgm:cxnLst>
    <dgm:cxn modelId="{12066937-6F32-434D-B399-347CD8FE9550}" srcId="{6D42DC33-2932-46CB-900E-2A144ED53997}" destId="{8A7C59AE-CEBE-4D92-AA33-E3CC1E734C3F}" srcOrd="1" destOrd="0" parTransId="{9CB9C0A5-164A-47C3-B0BF-9F887453AEE5}" sibTransId="{652475FC-9EA3-411A-A02F-AC2C621B83EF}"/>
    <dgm:cxn modelId="{B345A33A-278E-4E82-8045-7F1F560A263E}" srcId="{6D42DC33-2932-46CB-900E-2A144ED53997}" destId="{30319F64-A945-4B31-8D11-A07A382C157C}" srcOrd="0" destOrd="0" parTransId="{358F5924-792E-4134-9E3B-8A86C8A2B109}" sibTransId="{DA6D1857-C117-42AB-B27B-C9A8B767903B}"/>
    <dgm:cxn modelId="{C2CC0A6F-9864-49E4-8AF2-AE2B4133600A}" type="presOf" srcId="{C7000418-6EEB-4DC5-A041-38B1E7AC9A41}" destId="{DD0251B5-7DA6-4A26-B178-13CC520EA66F}" srcOrd="0" destOrd="0" presId="urn:microsoft.com/office/officeart/2005/8/layout/default"/>
    <dgm:cxn modelId="{B5888571-8B6C-4EA4-88AD-943995AF4898}" type="presOf" srcId="{6D42DC33-2932-46CB-900E-2A144ED53997}" destId="{355DABE6-078F-4E51-9482-0AD6FE61634B}" srcOrd="0" destOrd="0" presId="urn:microsoft.com/office/officeart/2005/8/layout/default"/>
    <dgm:cxn modelId="{BBE31258-55B4-4F93-A481-EB41501E9E94}" type="presOf" srcId="{30319F64-A945-4B31-8D11-A07A382C157C}" destId="{E812A1EF-6A99-4F08-8BC4-F1E1DAB692F8}" srcOrd="0" destOrd="0" presId="urn:microsoft.com/office/officeart/2005/8/layout/default"/>
    <dgm:cxn modelId="{C9C1CF7D-E5A0-4F9D-BEEE-E6317AEEBB1C}" type="presOf" srcId="{7DB1F1EE-2401-4C28-B356-A372D4E34E9B}" destId="{BFA0FBA1-FC99-498E-8A4D-E5775A953CAA}" srcOrd="0" destOrd="0" presId="urn:microsoft.com/office/officeart/2005/8/layout/default"/>
    <dgm:cxn modelId="{10690CAF-2B2A-4DAA-A6A2-AE5B73F4A45B}" srcId="{6D42DC33-2932-46CB-900E-2A144ED53997}" destId="{7DB1F1EE-2401-4C28-B356-A372D4E34E9B}" srcOrd="2" destOrd="0" parTransId="{DAC21A7A-9A63-4B60-8A92-71CF8CF0450A}" sibTransId="{4D1EF100-3BD2-4870-B54F-8E5E91AB5130}"/>
    <dgm:cxn modelId="{86E8DCBA-3AA0-485F-A28C-4D68C1AB53E2}" type="presOf" srcId="{8A7C59AE-CEBE-4D92-AA33-E3CC1E734C3F}" destId="{3939FFCF-B0CE-4C4D-89B1-7DD76E1C93B0}" srcOrd="0" destOrd="0" presId="urn:microsoft.com/office/officeart/2005/8/layout/default"/>
    <dgm:cxn modelId="{BCDAA0BC-5BA0-4399-BCBD-BCE1BD942BB5}" srcId="{6D42DC33-2932-46CB-900E-2A144ED53997}" destId="{C5E09FED-DC2B-4E07-98B4-4236DC52AEB8}" srcOrd="4" destOrd="0" parTransId="{A84B6D09-3675-4CC0-B935-71968E4E17BB}" sibTransId="{D059D7FB-2E5E-4881-8468-7B7B2CDA819B}"/>
    <dgm:cxn modelId="{936D68ED-F028-491C-B71F-4D23F0F090BB}" type="presOf" srcId="{C5E09FED-DC2B-4E07-98B4-4236DC52AEB8}" destId="{39938D9D-7B4F-4641-B3AC-3B6BA11035E4}" srcOrd="0" destOrd="0" presId="urn:microsoft.com/office/officeart/2005/8/layout/default"/>
    <dgm:cxn modelId="{72AED5F8-CE21-4271-91CF-B64636A054D9}" srcId="{6D42DC33-2932-46CB-900E-2A144ED53997}" destId="{C7000418-6EEB-4DC5-A041-38B1E7AC9A41}" srcOrd="3" destOrd="0" parTransId="{42518D8E-AF25-43AB-B2CB-6338051C96F2}" sibTransId="{292A4B5D-9EF6-42D8-B9F1-BB585ED4D3EC}"/>
    <dgm:cxn modelId="{AE666428-DF14-461E-8A27-B4EDC39B5CA4}" type="presParOf" srcId="{355DABE6-078F-4E51-9482-0AD6FE61634B}" destId="{E812A1EF-6A99-4F08-8BC4-F1E1DAB692F8}" srcOrd="0" destOrd="0" presId="urn:microsoft.com/office/officeart/2005/8/layout/default"/>
    <dgm:cxn modelId="{576C1847-A3AC-409F-94F3-C774E10250AA}" type="presParOf" srcId="{355DABE6-078F-4E51-9482-0AD6FE61634B}" destId="{44A47179-F9C8-4EC2-9967-4883236F9EAD}" srcOrd="1" destOrd="0" presId="urn:microsoft.com/office/officeart/2005/8/layout/default"/>
    <dgm:cxn modelId="{7D8F63A1-B530-414A-AC10-2CAE0BA65930}" type="presParOf" srcId="{355DABE6-078F-4E51-9482-0AD6FE61634B}" destId="{3939FFCF-B0CE-4C4D-89B1-7DD76E1C93B0}" srcOrd="2" destOrd="0" presId="urn:microsoft.com/office/officeart/2005/8/layout/default"/>
    <dgm:cxn modelId="{EA658E98-EEFF-4053-8652-1B274393C125}" type="presParOf" srcId="{355DABE6-078F-4E51-9482-0AD6FE61634B}" destId="{1D12F6C2-CD4B-4EEB-B5A2-B3E5689441AA}" srcOrd="3" destOrd="0" presId="urn:microsoft.com/office/officeart/2005/8/layout/default"/>
    <dgm:cxn modelId="{06E3A270-9D82-4544-A4DB-E39C00699B41}" type="presParOf" srcId="{355DABE6-078F-4E51-9482-0AD6FE61634B}" destId="{BFA0FBA1-FC99-498E-8A4D-E5775A953CAA}" srcOrd="4" destOrd="0" presId="urn:microsoft.com/office/officeart/2005/8/layout/default"/>
    <dgm:cxn modelId="{81F64F3E-54FC-4843-A2E4-0D219F365938}" type="presParOf" srcId="{355DABE6-078F-4E51-9482-0AD6FE61634B}" destId="{6859C0BA-5FAD-4721-AFFB-16BFED8345F7}" srcOrd="5" destOrd="0" presId="urn:microsoft.com/office/officeart/2005/8/layout/default"/>
    <dgm:cxn modelId="{D5901463-21F3-41B0-8D2C-D7AACA28A80A}" type="presParOf" srcId="{355DABE6-078F-4E51-9482-0AD6FE61634B}" destId="{DD0251B5-7DA6-4A26-B178-13CC520EA66F}" srcOrd="6" destOrd="0" presId="urn:microsoft.com/office/officeart/2005/8/layout/default"/>
    <dgm:cxn modelId="{89A303D6-FEF0-4423-883A-4C766FF7A3F7}" type="presParOf" srcId="{355DABE6-078F-4E51-9482-0AD6FE61634B}" destId="{420296FB-38FC-470A-8006-875A4E8591E9}" srcOrd="7" destOrd="0" presId="urn:microsoft.com/office/officeart/2005/8/layout/default"/>
    <dgm:cxn modelId="{4EDD0654-2F51-433B-9033-CCAAFD3F25C1}" type="presParOf" srcId="{355DABE6-078F-4E51-9482-0AD6FE61634B}" destId="{39938D9D-7B4F-4641-B3AC-3B6BA11035E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262214-4269-439D-BE2F-551503CCC585}" type="doc">
      <dgm:prSet loTypeId="urn:microsoft.com/office/officeart/2005/8/layout/vList5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5E24F44-8021-471D-ACBB-0D99099E0ABC}">
      <dgm:prSet/>
      <dgm:spPr/>
      <dgm:t>
        <a:bodyPr/>
        <a:lstStyle/>
        <a:p>
          <a:r>
            <a:rPr lang="en-US"/>
            <a:t>1.Praćenje i postavljanje vremenskih ograničenja</a:t>
          </a:r>
        </a:p>
      </dgm:t>
    </dgm:pt>
    <dgm:pt modelId="{6A9BD56F-25FA-43CC-B403-B5B306B13FC8}" type="parTrans" cxnId="{D3CBA5A2-4174-45A9-B140-A5D1F613FD1F}">
      <dgm:prSet/>
      <dgm:spPr/>
      <dgm:t>
        <a:bodyPr/>
        <a:lstStyle/>
        <a:p>
          <a:endParaRPr lang="en-US"/>
        </a:p>
      </dgm:t>
    </dgm:pt>
    <dgm:pt modelId="{B088CF8B-3E62-4749-9A4A-04C71E607668}" type="sibTrans" cxnId="{D3CBA5A2-4174-45A9-B140-A5D1F613FD1F}">
      <dgm:prSet/>
      <dgm:spPr/>
      <dgm:t>
        <a:bodyPr/>
        <a:lstStyle/>
        <a:p>
          <a:endParaRPr lang="en-US"/>
        </a:p>
      </dgm:t>
    </dgm:pt>
    <dgm:pt modelId="{0953CEC1-923D-4F50-96CA-7426265C826B}">
      <dgm:prSet/>
      <dgm:spPr/>
      <dgm:t>
        <a:bodyPr/>
        <a:lstStyle/>
        <a:p>
          <a:r>
            <a:rPr lang="en-US"/>
            <a:t>2.Upravljanje aplikacijama</a:t>
          </a:r>
        </a:p>
      </dgm:t>
    </dgm:pt>
    <dgm:pt modelId="{1B7FE71A-5367-4B18-8CE0-C1FF4554C720}" type="parTrans" cxnId="{4614B5E5-5455-4E58-BDEF-5C821CF6E00F}">
      <dgm:prSet/>
      <dgm:spPr/>
      <dgm:t>
        <a:bodyPr/>
        <a:lstStyle/>
        <a:p>
          <a:endParaRPr lang="en-US"/>
        </a:p>
      </dgm:t>
    </dgm:pt>
    <dgm:pt modelId="{35C224C0-8BAD-41C6-A01E-B58093F17093}" type="sibTrans" cxnId="{4614B5E5-5455-4E58-BDEF-5C821CF6E00F}">
      <dgm:prSet/>
      <dgm:spPr/>
      <dgm:t>
        <a:bodyPr/>
        <a:lstStyle/>
        <a:p>
          <a:endParaRPr lang="en-US"/>
        </a:p>
      </dgm:t>
    </dgm:pt>
    <dgm:pt modelId="{C9B1A78B-715F-4A73-B8A4-B85774497B69}">
      <dgm:prSet/>
      <dgm:spPr/>
      <dgm:t>
        <a:bodyPr/>
        <a:lstStyle/>
        <a:p>
          <a:r>
            <a:rPr lang="en-US"/>
            <a:t>3.Praćenje aktivnosti</a:t>
          </a:r>
        </a:p>
      </dgm:t>
    </dgm:pt>
    <dgm:pt modelId="{C7F94383-C507-410C-9B91-4D454BB5E5D8}" type="parTrans" cxnId="{0B41CEEC-2BA8-4784-9780-859795D69779}">
      <dgm:prSet/>
      <dgm:spPr/>
      <dgm:t>
        <a:bodyPr/>
        <a:lstStyle/>
        <a:p>
          <a:endParaRPr lang="en-US"/>
        </a:p>
      </dgm:t>
    </dgm:pt>
    <dgm:pt modelId="{97E49788-5715-4FD4-903F-01A8870EE95B}" type="sibTrans" cxnId="{0B41CEEC-2BA8-4784-9780-859795D69779}">
      <dgm:prSet/>
      <dgm:spPr/>
      <dgm:t>
        <a:bodyPr/>
        <a:lstStyle/>
        <a:p>
          <a:endParaRPr lang="en-US"/>
        </a:p>
      </dgm:t>
    </dgm:pt>
    <dgm:pt modelId="{AC2C6707-BB8C-4D0B-AB60-4B6A12E84BD9}">
      <dgm:prSet/>
      <dgm:spPr/>
      <dgm:t>
        <a:bodyPr/>
        <a:lstStyle/>
        <a:p>
          <a:r>
            <a:rPr lang="en-US"/>
            <a:t>4.Lokacija uređaja</a:t>
          </a:r>
        </a:p>
      </dgm:t>
    </dgm:pt>
    <dgm:pt modelId="{E0C60A2D-2C65-4606-B0AC-8A9A8EF18FEA}" type="parTrans" cxnId="{2727BB14-7550-46A0-B67C-6E04374754A7}">
      <dgm:prSet/>
      <dgm:spPr/>
      <dgm:t>
        <a:bodyPr/>
        <a:lstStyle/>
        <a:p>
          <a:endParaRPr lang="en-US"/>
        </a:p>
      </dgm:t>
    </dgm:pt>
    <dgm:pt modelId="{C4B17CBF-B365-44EA-98F6-A868E8E7403C}" type="sibTrans" cxnId="{2727BB14-7550-46A0-B67C-6E04374754A7}">
      <dgm:prSet/>
      <dgm:spPr/>
      <dgm:t>
        <a:bodyPr/>
        <a:lstStyle/>
        <a:p>
          <a:endParaRPr lang="en-US"/>
        </a:p>
      </dgm:t>
    </dgm:pt>
    <dgm:pt modelId="{170D2CD6-F87A-4E71-9ACF-BDAD7DD44818}">
      <dgm:prSet/>
      <dgm:spPr/>
      <dgm:t>
        <a:bodyPr/>
        <a:lstStyle/>
        <a:p>
          <a:r>
            <a:rPr lang="en-US"/>
            <a:t>5.Sigurnost i filtriranje sadržaja</a:t>
          </a:r>
        </a:p>
      </dgm:t>
    </dgm:pt>
    <dgm:pt modelId="{2F54011F-7AE5-4932-925A-36DA8F432C00}" type="parTrans" cxnId="{65E38BDA-E42F-4AD7-B171-8ABED6A434FB}">
      <dgm:prSet/>
      <dgm:spPr/>
      <dgm:t>
        <a:bodyPr/>
        <a:lstStyle/>
        <a:p>
          <a:endParaRPr lang="en-US"/>
        </a:p>
      </dgm:t>
    </dgm:pt>
    <dgm:pt modelId="{C08F8B89-EC55-420E-BFFD-D848BABE1185}" type="sibTrans" cxnId="{65E38BDA-E42F-4AD7-B171-8ABED6A434FB}">
      <dgm:prSet/>
      <dgm:spPr/>
      <dgm:t>
        <a:bodyPr/>
        <a:lstStyle/>
        <a:p>
          <a:endParaRPr lang="en-US"/>
        </a:p>
      </dgm:t>
    </dgm:pt>
    <dgm:pt modelId="{1B5F02FA-A9C9-48AD-B8C5-AB37E62BCD6F}">
      <dgm:prSet/>
      <dgm:spPr/>
      <dgm:t>
        <a:bodyPr/>
        <a:lstStyle/>
        <a:p>
          <a:r>
            <a:rPr lang="en-US"/>
            <a:t>6.Zaključavanje uređaja</a:t>
          </a:r>
        </a:p>
      </dgm:t>
    </dgm:pt>
    <dgm:pt modelId="{1BEEAD99-36D2-4B6B-A58B-9783AED32CBC}" type="parTrans" cxnId="{6080AED4-E814-45A2-B834-3CE21A001FBF}">
      <dgm:prSet/>
      <dgm:spPr/>
      <dgm:t>
        <a:bodyPr/>
        <a:lstStyle/>
        <a:p>
          <a:endParaRPr lang="en-US"/>
        </a:p>
      </dgm:t>
    </dgm:pt>
    <dgm:pt modelId="{9BEA6D5C-7D63-4663-A17C-15EBDF6D9F82}" type="sibTrans" cxnId="{6080AED4-E814-45A2-B834-3CE21A001FBF}">
      <dgm:prSet/>
      <dgm:spPr/>
      <dgm:t>
        <a:bodyPr/>
        <a:lstStyle/>
        <a:p>
          <a:endParaRPr lang="en-US"/>
        </a:p>
      </dgm:t>
    </dgm:pt>
    <dgm:pt modelId="{04C9FF68-C7CD-4E60-98FD-E32CC54D3BF7}">
      <dgm:prSet/>
      <dgm:spPr/>
      <dgm:t>
        <a:bodyPr/>
        <a:lstStyle/>
        <a:p>
          <a:r>
            <a:rPr lang="en-US"/>
            <a:t>7.Postavke za stariju djecu</a:t>
          </a:r>
        </a:p>
      </dgm:t>
    </dgm:pt>
    <dgm:pt modelId="{B5698584-6567-456D-91D7-8B117B4CD96E}" type="parTrans" cxnId="{A5B316A2-FB52-4001-9A84-88EBB886E321}">
      <dgm:prSet/>
      <dgm:spPr/>
      <dgm:t>
        <a:bodyPr/>
        <a:lstStyle/>
        <a:p>
          <a:endParaRPr lang="en-US"/>
        </a:p>
      </dgm:t>
    </dgm:pt>
    <dgm:pt modelId="{659F5F4B-1F99-49EF-9E1D-F76B5BB65613}" type="sibTrans" cxnId="{A5B316A2-FB52-4001-9A84-88EBB886E321}">
      <dgm:prSet/>
      <dgm:spPr/>
      <dgm:t>
        <a:bodyPr/>
        <a:lstStyle/>
        <a:p>
          <a:endParaRPr lang="en-US"/>
        </a:p>
      </dgm:t>
    </dgm:pt>
    <dgm:pt modelId="{7E948DEB-71AD-498D-9E71-37C3DB1F7182}" type="pres">
      <dgm:prSet presAssocID="{2E262214-4269-439D-BE2F-551503CCC585}" presName="Name0" presStyleCnt="0">
        <dgm:presLayoutVars>
          <dgm:dir/>
          <dgm:animLvl val="lvl"/>
          <dgm:resizeHandles val="exact"/>
        </dgm:presLayoutVars>
      </dgm:prSet>
      <dgm:spPr/>
    </dgm:pt>
    <dgm:pt modelId="{18A02A45-6DC1-43CA-A4A4-E7454025C5B7}" type="pres">
      <dgm:prSet presAssocID="{25E24F44-8021-471D-ACBB-0D99099E0ABC}" presName="linNode" presStyleCnt="0"/>
      <dgm:spPr/>
    </dgm:pt>
    <dgm:pt modelId="{8E4F7E13-848A-4AB2-852C-A54B97BDB068}" type="pres">
      <dgm:prSet presAssocID="{25E24F44-8021-471D-ACBB-0D99099E0ABC}" presName="parentText" presStyleLbl="node1" presStyleIdx="0" presStyleCnt="7">
        <dgm:presLayoutVars>
          <dgm:chMax val="1"/>
          <dgm:bulletEnabled val="1"/>
        </dgm:presLayoutVars>
      </dgm:prSet>
      <dgm:spPr/>
    </dgm:pt>
    <dgm:pt modelId="{027638D6-BE5C-4311-B415-3560C09A53D4}" type="pres">
      <dgm:prSet presAssocID="{B088CF8B-3E62-4749-9A4A-04C71E607668}" presName="sp" presStyleCnt="0"/>
      <dgm:spPr/>
    </dgm:pt>
    <dgm:pt modelId="{7814C26C-3E1C-49A5-AE1D-99449DB90C2F}" type="pres">
      <dgm:prSet presAssocID="{0953CEC1-923D-4F50-96CA-7426265C826B}" presName="linNode" presStyleCnt="0"/>
      <dgm:spPr/>
    </dgm:pt>
    <dgm:pt modelId="{50BBCB4C-744E-4169-B830-4971EC2DB25B}" type="pres">
      <dgm:prSet presAssocID="{0953CEC1-923D-4F50-96CA-7426265C826B}" presName="parentText" presStyleLbl="node1" presStyleIdx="1" presStyleCnt="7">
        <dgm:presLayoutVars>
          <dgm:chMax val="1"/>
          <dgm:bulletEnabled val="1"/>
        </dgm:presLayoutVars>
      </dgm:prSet>
      <dgm:spPr/>
    </dgm:pt>
    <dgm:pt modelId="{CC3B4EB3-E0C3-4852-A389-4770D1A1336D}" type="pres">
      <dgm:prSet presAssocID="{35C224C0-8BAD-41C6-A01E-B58093F17093}" presName="sp" presStyleCnt="0"/>
      <dgm:spPr/>
    </dgm:pt>
    <dgm:pt modelId="{0383A143-0370-4ACC-8DB1-FA1F15D143AC}" type="pres">
      <dgm:prSet presAssocID="{C9B1A78B-715F-4A73-B8A4-B85774497B69}" presName="linNode" presStyleCnt="0"/>
      <dgm:spPr/>
    </dgm:pt>
    <dgm:pt modelId="{72007B90-9CBA-4880-B5EA-C3226F67E743}" type="pres">
      <dgm:prSet presAssocID="{C9B1A78B-715F-4A73-B8A4-B85774497B69}" presName="parentText" presStyleLbl="node1" presStyleIdx="2" presStyleCnt="7">
        <dgm:presLayoutVars>
          <dgm:chMax val="1"/>
          <dgm:bulletEnabled val="1"/>
        </dgm:presLayoutVars>
      </dgm:prSet>
      <dgm:spPr/>
    </dgm:pt>
    <dgm:pt modelId="{64D4BBC5-094C-49D8-8E88-8D347A5C30AA}" type="pres">
      <dgm:prSet presAssocID="{97E49788-5715-4FD4-903F-01A8870EE95B}" presName="sp" presStyleCnt="0"/>
      <dgm:spPr/>
    </dgm:pt>
    <dgm:pt modelId="{2DFE6986-1709-41FF-9F47-9265F156B0A7}" type="pres">
      <dgm:prSet presAssocID="{AC2C6707-BB8C-4D0B-AB60-4B6A12E84BD9}" presName="linNode" presStyleCnt="0"/>
      <dgm:spPr/>
    </dgm:pt>
    <dgm:pt modelId="{CDC4C0C2-CCF3-48CF-AEE2-D98D058A997C}" type="pres">
      <dgm:prSet presAssocID="{AC2C6707-BB8C-4D0B-AB60-4B6A12E84BD9}" presName="parentText" presStyleLbl="node1" presStyleIdx="3" presStyleCnt="7">
        <dgm:presLayoutVars>
          <dgm:chMax val="1"/>
          <dgm:bulletEnabled val="1"/>
        </dgm:presLayoutVars>
      </dgm:prSet>
      <dgm:spPr/>
    </dgm:pt>
    <dgm:pt modelId="{9CDD6FD6-2A6F-4AFF-A9CE-73316EE13A0D}" type="pres">
      <dgm:prSet presAssocID="{C4B17CBF-B365-44EA-98F6-A868E8E7403C}" presName="sp" presStyleCnt="0"/>
      <dgm:spPr/>
    </dgm:pt>
    <dgm:pt modelId="{7F943C31-47E8-49DB-A79C-4E72D23CA1CF}" type="pres">
      <dgm:prSet presAssocID="{170D2CD6-F87A-4E71-9ACF-BDAD7DD44818}" presName="linNode" presStyleCnt="0"/>
      <dgm:spPr/>
    </dgm:pt>
    <dgm:pt modelId="{E7DA0C68-18EF-4F17-98FB-141FEAD1AE0C}" type="pres">
      <dgm:prSet presAssocID="{170D2CD6-F87A-4E71-9ACF-BDAD7DD44818}" presName="parentText" presStyleLbl="node1" presStyleIdx="4" presStyleCnt="7">
        <dgm:presLayoutVars>
          <dgm:chMax val="1"/>
          <dgm:bulletEnabled val="1"/>
        </dgm:presLayoutVars>
      </dgm:prSet>
      <dgm:spPr/>
    </dgm:pt>
    <dgm:pt modelId="{602CF971-3166-407B-BFF7-0DB613BC541B}" type="pres">
      <dgm:prSet presAssocID="{C08F8B89-EC55-420E-BFFD-D848BABE1185}" presName="sp" presStyleCnt="0"/>
      <dgm:spPr/>
    </dgm:pt>
    <dgm:pt modelId="{ECBE1D14-CBF6-4BF5-A5DF-EA949F0F7A06}" type="pres">
      <dgm:prSet presAssocID="{1B5F02FA-A9C9-48AD-B8C5-AB37E62BCD6F}" presName="linNode" presStyleCnt="0"/>
      <dgm:spPr/>
    </dgm:pt>
    <dgm:pt modelId="{F9AD1892-47A7-4382-B9CC-359C9C1A7B01}" type="pres">
      <dgm:prSet presAssocID="{1B5F02FA-A9C9-48AD-B8C5-AB37E62BCD6F}" presName="parentText" presStyleLbl="node1" presStyleIdx="5" presStyleCnt="7">
        <dgm:presLayoutVars>
          <dgm:chMax val="1"/>
          <dgm:bulletEnabled val="1"/>
        </dgm:presLayoutVars>
      </dgm:prSet>
      <dgm:spPr/>
    </dgm:pt>
    <dgm:pt modelId="{B5E35F00-3B5B-41CC-A712-365FC2FF6F2B}" type="pres">
      <dgm:prSet presAssocID="{9BEA6D5C-7D63-4663-A17C-15EBDF6D9F82}" presName="sp" presStyleCnt="0"/>
      <dgm:spPr/>
    </dgm:pt>
    <dgm:pt modelId="{7318F4A8-6473-426A-BB52-4352FF05E2BA}" type="pres">
      <dgm:prSet presAssocID="{04C9FF68-C7CD-4E60-98FD-E32CC54D3BF7}" presName="linNode" presStyleCnt="0"/>
      <dgm:spPr/>
    </dgm:pt>
    <dgm:pt modelId="{92C4F13A-FB3F-419E-86C9-3A2955DAF3B6}" type="pres">
      <dgm:prSet presAssocID="{04C9FF68-C7CD-4E60-98FD-E32CC54D3BF7}" presName="parentText" presStyleLbl="node1" presStyleIdx="6" presStyleCnt="7">
        <dgm:presLayoutVars>
          <dgm:chMax val="1"/>
          <dgm:bulletEnabled val="1"/>
        </dgm:presLayoutVars>
      </dgm:prSet>
      <dgm:spPr/>
    </dgm:pt>
  </dgm:ptLst>
  <dgm:cxnLst>
    <dgm:cxn modelId="{8BAC880B-8B8E-4E6E-941A-6DB60D7E64D4}" type="presOf" srcId="{1B5F02FA-A9C9-48AD-B8C5-AB37E62BCD6F}" destId="{F9AD1892-47A7-4382-B9CC-359C9C1A7B01}" srcOrd="0" destOrd="0" presId="urn:microsoft.com/office/officeart/2005/8/layout/vList5"/>
    <dgm:cxn modelId="{2727BB14-7550-46A0-B67C-6E04374754A7}" srcId="{2E262214-4269-439D-BE2F-551503CCC585}" destId="{AC2C6707-BB8C-4D0B-AB60-4B6A12E84BD9}" srcOrd="3" destOrd="0" parTransId="{E0C60A2D-2C65-4606-B0AC-8A9A8EF18FEA}" sibTransId="{C4B17CBF-B365-44EA-98F6-A868E8E7403C}"/>
    <dgm:cxn modelId="{C0DEC75B-1CCF-45B5-A606-C42835D4E8C9}" type="presOf" srcId="{25E24F44-8021-471D-ACBB-0D99099E0ABC}" destId="{8E4F7E13-848A-4AB2-852C-A54B97BDB068}" srcOrd="0" destOrd="0" presId="urn:microsoft.com/office/officeart/2005/8/layout/vList5"/>
    <dgm:cxn modelId="{E6F4634B-39CC-45ED-B9DC-53BA338609A1}" type="presOf" srcId="{AC2C6707-BB8C-4D0B-AB60-4B6A12E84BD9}" destId="{CDC4C0C2-CCF3-48CF-AEE2-D98D058A997C}" srcOrd="0" destOrd="0" presId="urn:microsoft.com/office/officeart/2005/8/layout/vList5"/>
    <dgm:cxn modelId="{A5B316A2-FB52-4001-9A84-88EBB886E321}" srcId="{2E262214-4269-439D-BE2F-551503CCC585}" destId="{04C9FF68-C7CD-4E60-98FD-E32CC54D3BF7}" srcOrd="6" destOrd="0" parTransId="{B5698584-6567-456D-91D7-8B117B4CD96E}" sibTransId="{659F5F4B-1F99-49EF-9E1D-F76B5BB65613}"/>
    <dgm:cxn modelId="{D3CBA5A2-4174-45A9-B140-A5D1F613FD1F}" srcId="{2E262214-4269-439D-BE2F-551503CCC585}" destId="{25E24F44-8021-471D-ACBB-0D99099E0ABC}" srcOrd="0" destOrd="0" parTransId="{6A9BD56F-25FA-43CC-B403-B5B306B13FC8}" sibTransId="{B088CF8B-3E62-4749-9A4A-04C71E607668}"/>
    <dgm:cxn modelId="{15E8EDBA-9DD9-483F-8DE0-41DB8CA6AF0A}" type="presOf" srcId="{0953CEC1-923D-4F50-96CA-7426265C826B}" destId="{50BBCB4C-744E-4169-B830-4971EC2DB25B}" srcOrd="0" destOrd="0" presId="urn:microsoft.com/office/officeart/2005/8/layout/vList5"/>
    <dgm:cxn modelId="{4A0B12C8-963F-481A-BA4E-76369D7C2399}" type="presOf" srcId="{C9B1A78B-715F-4A73-B8A4-B85774497B69}" destId="{72007B90-9CBA-4880-B5EA-C3226F67E743}" srcOrd="0" destOrd="0" presId="urn:microsoft.com/office/officeart/2005/8/layout/vList5"/>
    <dgm:cxn modelId="{D0BF5AC8-7617-4661-A2EC-F67C1A50508F}" type="presOf" srcId="{2E262214-4269-439D-BE2F-551503CCC585}" destId="{7E948DEB-71AD-498D-9E71-37C3DB1F7182}" srcOrd="0" destOrd="0" presId="urn:microsoft.com/office/officeart/2005/8/layout/vList5"/>
    <dgm:cxn modelId="{05DC1AD4-9579-43CC-9B82-DD250A0DA73E}" type="presOf" srcId="{04C9FF68-C7CD-4E60-98FD-E32CC54D3BF7}" destId="{92C4F13A-FB3F-419E-86C9-3A2955DAF3B6}" srcOrd="0" destOrd="0" presId="urn:microsoft.com/office/officeart/2005/8/layout/vList5"/>
    <dgm:cxn modelId="{6080AED4-E814-45A2-B834-3CE21A001FBF}" srcId="{2E262214-4269-439D-BE2F-551503CCC585}" destId="{1B5F02FA-A9C9-48AD-B8C5-AB37E62BCD6F}" srcOrd="5" destOrd="0" parTransId="{1BEEAD99-36D2-4B6B-A58B-9783AED32CBC}" sibTransId="{9BEA6D5C-7D63-4663-A17C-15EBDF6D9F82}"/>
    <dgm:cxn modelId="{65E38BDA-E42F-4AD7-B171-8ABED6A434FB}" srcId="{2E262214-4269-439D-BE2F-551503CCC585}" destId="{170D2CD6-F87A-4E71-9ACF-BDAD7DD44818}" srcOrd="4" destOrd="0" parTransId="{2F54011F-7AE5-4932-925A-36DA8F432C00}" sibTransId="{C08F8B89-EC55-420E-BFFD-D848BABE1185}"/>
    <dgm:cxn modelId="{CC6CEDDB-A4C0-48A0-80D9-0154C79387A2}" type="presOf" srcId="{170D2CD6-F87A-4E71-9ACF-BDAD7DD44818}" destId="{E7DA0C68-18EF-4F17-98FB-141FEAD1AE0C}" srcOrd="0" destOrd="0" presId="urn:microsoft.com/office/officeart/2005/8/layout/vList5"/>
    <dgm:cxn modelId="{4614B5E5-5455-4E58-BDEF-5C821CF6E00F}" srcId="{2E262214-4269-439D-BE2F-551503CCC585}" destId="{0953CEC1-923D-4F50-96CA-7426265C826B}" srcOrd="1" destOrd="0" parTransId="{1B7FE71A-5367-4B18-8CE0-C1FF4554C720}" sibTransId="{35C224C0-8BAD-41C6-A01E-B58093F17093}"/>
    <dgm:cxn modelId="{0B41CEEC-2BA8-4784-9780-859795D69779}" srcId="{2E262214-4269-439D-BE2F-551503CCC585}" destId="{C9B1A78B-715F-4A73-B8A4-B85774497B69}" srcOrd="2" destOrd="0" parTransId="{C7F94383-C507-410C-9B91-4D454BB5E5D8}" sibTransId="{97E49788-5715-4FD4-903F-01A8870EE95B}"/>
    <dgm:cxn modelId="{BEA7E102-7F10-455B-85EC-D019EB2B16FC}" type="presParOf" srcId="{7E948DEB-71AD-498D-9E71-37C3DB1F7182}" destId="{18A02A45-6DC1-43CA-A4A4-E7454025C5B7}" srcOrd="0" destOrd="0" presId="urn:microsoft.com/office/officeart/2005/8/layout/vList5"/>
    <dgm:cxn modelId="{0B5A7438-222D-4052-BA35-DED3019742B5}" type="presParOf" srcId="{18A02A45-6DC1-43CA-A4A4-E7454025C5B7}" destId="{8E4F7E13-848A-4AB2-852C-A54B97BDB068}" srcOrd="0" destOrd="0" presId="urn:microsoft.com/office/officeart/2005/8/layout/vList5"/>
    <dgm:cxn modelId="{1B734477-618C-43AD-BCC5-E6910F2D427E}" type="presParOf" srcId="{7E948DEB-71AD-498D-9E71-37C3DB1F7182}" destId="{027638D6-BE5C-4311-B415-3560C09A53D4}" srcOrd="1" destOrd="0" presId="urn:microsoft.com/office/officeart/2005/8/layout/vList5"/>
    <dgm:cxn modelId="{D770876D-EC5E-475D-A517-B9B056425751}" type="presParOf" srcId="{7E948DEB-71AD-498D-9E71-37C3DB1F7182}" destId="{7814C26C-3E1C-49A5-AE1D-99449DB90C2F}" srcOrd="2" destOrd="0" presId="urn:microsoft.com/office/officeart/2005/8/layout/vList5"/>
    <dgm:cxn modelId="{93213FFA-E6EA-4E80-8AE1-598723BB90A4}" type="presParOf" srcId="{7814C26C-3E1C-49A5-AE1D-99449DB90C2F}" destId="{50BBCB4C-744E-4169-B830-4971EC2DB25B}" srcOrd="0" destOrd="0" presId="urn:microsoft.com/office/officeart/2005/8/layout/vList5"/>
    <dgm:cxn modelId="{37EE5D40-00A0-41E0-A66C-DC09B7C446EF}" type="presParOf" srcId="{7E948DEB-71AD-498D-9E71-37C3DB1F7182}" destId="{CC3B4EB3-E0C3-4852-A389-4770D1A1336D}" srcOrd="3" destOrd="0" presId="urn:microsoft.com/office/officeart/2005/8/layout/vList5"/>
    <dgm:cxn modelId="{8683567F-40D4-41A3-A64F-D2FDD850B615}" type="presParOf" srcId="{7E948DEB-71AD-498D-9E71-37C3DB1F7182}" destId="{0383A143-0370-4ACC-8DB1-FA1F15D143AC}" srcOrd="4" destOrd="0" presId="urn:microsoft.com/office/officeart/2005/8/layout/vList5"/>
    <dgm:cxn modelId="{6C0AE89A-4F32-4D3E-9B56-6079FA1D6B63}" type="presParOf" srcId="{0383A143-0370-4ACC-8DB1-FA1F15D143AC}" destId="{72007B90-9CBA-4880-B5EA-C3226F67E743}" srcOrd="0" destOrd="0" presId="urn:microsoft.com/office/officeart/2005/8/layout/vList5"/>
    <dgm:cxn modelId="{269FDC38-1F64-4859-A98A-C2AAAAC961BD}" type="presParOf" srcId="{7E948DEB-71AD-498D-9E71-37C3DB1F7182}" destId="{64D4BBC5-094C-49D8-8E88-8D347A5C30AA}" srcOrd="5" destOrd="0" presId="urn:microsoft.com/office/officeart/2005/8/layout/vList5"/>
    <dgm:cxn modelId="{996FAD69-BEC6-4B48-B116-BB1CBFE6561C}" type="presParOf" srcId="{7E948DEB-71AD-498D-9E71-37C3DB1F7182}" destId="{2DFE6986-1709-41FF-9F47-9265F156B0A7}" srcOrd="6" destOrd="0" presId="urn:microsoft.com/office/officeart/2005/8/layout/vList5"/>
    <dgm:cxn modelId="{E27D4967-4A8D-4DB2-9F97-711C2523286A}" type="presParOf" srcId="{2DFE6986-1709-41FF-9F47-9265F156B0A7}" destId="{CDC4C0C2-CCF3-48CF-AEE2-D98D058A997C}" srcOrd="0" destOrd="0" presId="urn:microsoft.com/office/officeart/2005/8/layout/vList5"/>
    <dgm:cxn modelId="{7CDD8B19-6A88-494B-878C-480B1C1B80BF}" type="presParOf" srcId="{7E948DEB-71AD-498D-9E71-37C3DB1F7182}" destId="{9CDD6FD6-2A6F-4AFF-A9CE-73316EE13A0D}" srcOrd="7" destOrd="0" presId="urn:microsoft.com/office/officeart/2005/8/layout/vList5"/>
    <dgm:cxn modelId="{E0664370-D17E-4CE9-BC58-E4F1656B5B69}" type="presParOf" srcId="{7E948DEB-71AD-498D-9E71-37C3DB1F7182}" destId="{7F943C31-47E8-49DB-A79C-4E72D23CA1CF}" srcOrd="8" destOrd="0" presId="urn:microsoft.com/office/officeart/2005/8/layout/vList5"/>
    <dgm:cxn modelId="{92950F01-41FA-4E90-8A49-A9AC01D7C34E}" type="presParOf" srcId="{7F943C31-47E8-49DB-A79C-4E72D23CA1CF}" destId="{E7DA0C68-18EF-4F17-98FB-141FEAD1AE0C}" srcOrd="0" destOrd="0" presId="urn:microsoft.com/office/officeart/2005/8/layout/vList5"/>
    <dgm:cxn modelId="{95353B72-7A3A-45AC-8A25-1CA25D1CA31E}" type="presParOf" srcId="{7E948DEB-71AD-498D-9E71-37C3DB1F7182}" destId="{602CF971-3166-407B-BFF7-0DB613BC541B}" srcOrd="9" destOrd="0" presId="urn:microsoft.com/office/officeart/2005/8/layout/vList5"/>
    <dgm:cxn modelId="{7FE4342E-E561-4316-9B80-324BB3A9B3A4}" type="presParOf" srcId="{7E948DEB-71AD-498D-9E71-37C3DB1F7182}" destId="{ECBE1D14-CBF6-4BF5-A5DF-EA949F0F7A06}" srcOrd="10" destOrd="0" presId="urn:microsoft.com/office/officeart/2005/8/layout/vList5"/>
    <dgm:cxn modelId="{D756CE32-39EC-471F-B0E9-4D0E4C2BC374}" type="presParOf" srcId="{ECBE1D14-CBF6-4BF5-A5DF-EA949F0F7A06}" destId="{F9AD1892-47A7-4382-B9CC-359C9C1A7B01}" srcOrd="0" destOrd="0" presId="urn:microsoft.com/office/officeart/2005/8/layout/vList5"/>
    <dgm:cxn modelId="{C6C6F518-6E3E-44DC-9675-BDCC8227AAF7}" type="presParOf" srcId="{7E948DEB-71AD-498D-9E71-37C3DB1F7182}" destId="{B5E35F00-3B5B-41CC-A712-365FC2FF6F2B}" srcOrd="11" destOrd="0" presId="urn:microsoft.com/office/officeart/2005/8/layout/vList5"/>
    <dgm:cxn modelId="{F18FD161-339A-4DAF-8966-8BB3FDEF263D}" type="presParOf" srcId="{7E948DEB-71AD-498D-9E71-37C3DB1F7182}" destId="{7318F4A8-6473-426A-BB52-4352FF05E2BA}" srcOrd="12" destOrd="0" presId="urn:microsoft.com/office/officeart/2005/8/layout/vList5"/>
    <dgm:cxn modelId="{783AB828-D3B7-4BB1-A969-AB4B88FE5C8E}" type="presParOf" srcId="{7318F4A8-6473-426A-BB52-4352FF05E2BA}" destId="{92C4F13A-FB3F-419E-86C9-3A2955DAF3B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6DF3B5-02AD-4CA4-995A-CDE7C9D241D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752343-B308-4D2D-B7D9-976A98650EFF}">
      <dgm:prSet/>
      <dgm:spPr/>
      <dgm:t>
        <a:bodyPr/>
        <a:lstStyle/>
        <a:p>
          <a:r>
            <a:rPr lang="hr-HR" b="1"/>
            <a:t>Filtriranje sadržaja</a:t>
          </a:r>
          <a:r>
            <a:rPr lang="hr-HR"/>
            <a:t>: U postavkama možete aktivirati opciju za filtriranje neprimjerenih videozapisa. To uključuje sadržaj koji je označen kao „osjetljiv“ ili potencijalno neprimjeren.</a:t>
          </a:r>
          <a:endParaRPr lang="en-US"/>
        </a:p>
      </dgm:t>
    </dgm:pt>
    <dgm:pt modelId="{58D47137-7C7E-4E2A-A2E2-45B40F163166}" type="parTrans" cxnId="{E09F2D15-E56F-4313-9888-062D6FAE2AD8}">
      <dgm:prSet/>
      <dgm:spPr/>
      <dgm:t>
        <a:bodyPr/>
        <a:lstStyle/>
        <a:p>
          <a:endParaRPr lang="en-US"/>
        </a:p>
      </dgm:t>
    </dgm:pt>
    <dgm:pt modelId="{EA399DA8-C04A-448B-9960-BD7DFFE83CFE}" type="sibTrans" cxnId="{E09F2D15-E56F-4313-9888-062D6FAE2AD8}">
      <dgm:prSet/>
      <dgm:spPr/>
      <dgm:t>
        <a:bodyPr/>
        <a:lstStyle/>
        <a:p>
          <a:endParaRPr lang="en-US"/>
        </a:p>
      </dgm:t>
    </dgm:pt>
    <dgm:pt modelId="{9051C6DF-EA2B-4283-A5F3-59008A018E6A}">
      <dgm:prSet/>
      <dgm:spPr/>
      <dgm:t>
        <a:bodyPr/>
        <a:lstStyle/>
        <a:p>
          <a:r>
            <a:rPr lang="hr-HR" b="1"/>
            <a:t>Postavke privatnosti</a:t>
          </a:r>
          <a:r>
            <a:rPr lang="hr-HR"/>
            <a:t>: Osigurajte da vaš TikTok račun bude postavljen kao privatni. Tako možete ograničiti tko može vidjeti vaše postove i tko može komentirati vaše sadržaje.</a:t>
          </a:r>
          <a:endParaRPr lang="en-US"/>
        </a:p>
      </dgm:t>
    </dgm:pt>
    <dgm:pt modelId="{F2387D52-0FB9-454D-AAA4-86918BE740E1}" type="parTrans" cxnId="{E76F2C3D-2EB6-45C9-8293-B9A6EECB6D90}">
      <dgm:prSet/>
      <dgm:spPr/>
      <dgm:t>
        <a:bodyPr/>
        <a:lstStyle/>
        <a:p>
          <a:endParaRPr lang="en-US"/>
        </a:p>
      </dgm:t>
    </dgm:pt>
    <dgm:pt modelId="{F65660DD-C89B-404C-8E95-F358B58D73AB}" type="sibTrans" cxnId="{E76F2C3D-2EB6-45C9-8293-B9A6EECB6D90}">
      <dgm:prSet/>
      <dgm:spPr/>
      <dgm:t>
        <a:bodyPr/>
        <a:lstStyle/>
        <a:p>
          <a:endParaRPr lang="en-US"/>
        </a:p>
      </dgm:t>
    </dgm:pt>
    <dgm:pt modelId="{BCEC8A7A-738C-46E6-9A7B-8E0A71D8F21F}">
      <dgm:prSet/>
      <dgm:spPr/>
      <dgm:t>
        <a:bodyPr/>
        <a:lstStyle/>
        <a:p>
          <a:r>
            <a:rPr lang="hr-HR" b="1"/>
            <a:t>Povratne informacije o neprimjerenom sadržaju</a:t>
          </a:r>
          <a:r>
            <a:rPr lang="hr-HR"/>
            <a:t>: Kada nađete neprimjereni sadržaj, prijavite ga korištenjem funkcije prijave za sadržaj koji krši smjernice zajednice TikToka. Također možete blokirati korisnike koji objavljuju neprimjereni sadržaj.</a:t>
          </a:r>
          <a:endParaRPr lang="en-US"/>
        </a:p>
      </dgm:t>
    </dgm:pt>
    <dgm:pt modelId="{7B1846ED-CD1B-4821-8702-6F3D71BD31E4}" type="parTrans" cxnId="{8E8C8538-5197-4AED-A799-60EE6A6DCC95}">
      <dgm:prSet/>
      <dgm:spPr/>
      <dgm:t>
        <a:bodyPr/>
        <a:lstStyle/>
        <a:p>
          <a:endParaRPr lang="en-US"/>
        </a:p>
      </dgm:t>
    </dgm:pt>
    <dgm:pt modelId="{6CF2B8ED-A5B1-466F-93A5-2EEA163F713F}" type="sibTrans" cxnId="{8E8C8538-5197-4AED-A799-60EE6A6DCC95}">
      <dgm:prSet/>
      <dgm:spPr/>
      <dgm:t>
        <a:bodyPr/>
        <a:lstStyle/>
        <a:p>
          <a:endParaRPr lang="en-US"/>
        </a:p>
      </dgm:t>
    </dgm:pt>
    <dgm:pt modelId="{A153CA73-E340-42F6-BA3D-B46F5BF8954A}" type="pres">
      <dgm:prSet presAssocID="{1D6DF3B5-02AD-4CA4-995A-CDE7C9D241D3}" presName="linear" presStyleCnt="0">
        <dgm:presLayoutVars>
          <dgm:animLvl val="lvl"/>
          <dgm:resizeHandles val="exact"/>
        </dgm:presLayoutVars>
      </dgm:prSet>
      <dgm:spPr/>
    </dgm:pt>
    <dgm:pt modelId="{1F5BB5C9-C1AB-4B8C-BE53-C0DF52A00075}" type="pres">
      <dgm:prSet presAssocID="{E3752343-B308-4D2D-B7D9-976A98650EF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9C0AF5-341A-4E0E-A4DA-5193EE3E5F7F}" type="pres">
      <dgm:prSet presAssocID="{EA399DA8-C04A-448B-9960-BD7DFFE83CFE}" presName="spacer" presStyleCnt="0"/>
      <dgm:spPr/>
    </dgm:pt>
    <dgm:pt modelId="{0CB738FE-CF9D-47ED-B98E-4B4BCCE788BF}" type="pres">
      <dgm:prSet presAssocID="{9051C6DF-EA2B-4283-A5F3-59008A018E6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84E486-AB56-430B-9EDE-FDB3D038C419}" type="pres">
      <dgm:prSet presAssocID="{F65660DD-C89B-404C-8E95-F358B58D73AB}" presName="spacer" presStyleCnt="0"/>
      <dgm:spPr/>
    </dgm:pt>
    <dgm:pt modelId="{F2F2D72A-31D3-44DB-959B-AE134B155ECC}" type="pres">
      <dgm:prSet presAssocID="{BCEC8A7A-738C-46E6-9A7B-8E0A71D8F21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09F2D15-E56F-4313-9888-062D6FAE2AD8}" srcId="{1D6DF3B5-02AD-4CA4-995A-CDE7C9D241D3}" destId="{E3752343-B308-4D2D-B7D9-976A98650EFF}" srcOrd="0" destOrd="0" parTransId="{58D47137-7C7E-4E2A-A2E2-45B40F163166}" sibTransId="{EA399DA8-C04A-448B-9960-BD7DFFE83CFE}"/>
    <dgm:cxn modelId="{8AFF0A1C-D834-4C69-9314-A8397B68E7AC}" type="presOf" srcId="{1D6DF3B5-02AD-4CA4-995A-CDE7C9D241D3}" destId="{A153CA73-E340-42F6-BA3D-B46F5BF8954A}" srcOrd="0" destOrd="0" presId="urn:microsoft.com/office/officeart/2005/8/layout/vList2"/>
    <dgm:cxn modelId="{8E8C8538-5197-4AED-A799-60EE6A6DCC95}" srcId="{1D6DF3B5-02AD-4CA4-995A-CDE7C9D241D3}" destId="{BCEC8A7A-738C-46E6-9A7B-8E0A71D8F21F}" srcOrd="2" destOrd="0" parTransId="{7B1846ED-CD1B-4821-8702-6F3D71BD31E4}" sibTransId="{6CF2B8ED-A5B1-466F-93A5-2EEA163F713F}"/>
    <dgm:cxn modelId="{E76F2C3D-2EB6-45C9-8293-B9A6EECB6D90}" srcId="{1D6DF3B5-02AD-4CA4-995A-CDE7C9D241D3}" destId="{9051C6DF-EA2B-4283-A5F3-59008A018E6A}" srcOrd="1" destOrd="0" parTransId="{F2387D52-0FB9-454D-AAA4-86918BE740E1}" sibTransId="{F65660DD-C89B-404C-8E95-F358B58D73AB}"/>
    <dgm:cxn modelId="{FCE2F392-8BC5-40AF-BA69-0B7F113312B2}" type="presOf" srcId="{BCEC8A7A-738C-46E6-9A7B-8E0A71D8F21F}" destId="{F2F2D72A-31D3-44DB-959B-AE134B155ECC}" srcOrd="0" destOrd="0" presId="urn:microsoft.com/office/officeart/2005/8/layout/vList2"/>
    <dgm:cxn modelId="{33F6A2AF-C4A0-4921-A7B6-DD081807DAF7}" type="presOf" srcId="{9051C6DF-EA2B-4283-A5F3-59008A018E6A}" destId="{0CB738FE-CF9D-47ED-B98E-4B4BCCE788BF}" srcOrd="0" destOrd="0" presId="urn:microsoft.com/office/officeart/2005/8/layout/vList2"/>
    <dgm:cxn modelId="{9943E2DF-A97B-4270-B0BE-45461894D04F}" type="presOf" srcId="{E3752343-B308-4D2D-B7D9-976A98650EFF}" destId="{1F5BB5C9-C1AB-4B8C-BE53-C0DF52A00075}" srcOrd="0" destOrd="0" presId="urn:microsoft.com/office/officeart/2005/8/layout/vList2"/>
    <dgm:cxn modelId="{04F28E2A-39DE-4914-AADB-50CCFB904B51}" type="presParOf" srcId="{A153CA73-E340-42F6-BA3D-B46F5BF8954A}" destId="{1F5BB5C9-C1AB-4B8C-BE53-C0DF52A00075}" srcOrd="0" destOrd="0" presId="urn:microsoft.com/office/officeart/2005/8/layout/vList2"/>
    <dgm:cxn modelId="{80FF97FB-9C70-4379-8F54-6778F48AF17E}" type="presParOf" srcId="{A153CA73-E340-42F6-BA3D-B46F5BF8954A}" destId="{9D9C0AF5-341A-4E0E-A4DA-5193EE3E5F7F}" srcOrd="1" destOrd="0" presId="urn:microsoft.com/office/officeart/2005/8/layout/vList2"/>
    <dgm:cxn modelId="{B7C6A5B9-DBF5-47C8-882A-D0B7E28E89D2}" type="presParOf" srcId="{A153CA73-E340-42F6-BA3D-B46F5BF8954A}" destId="{0CB738FE-CF9D-47ED-B98E-4B4BCCE788BF}" srcOrd="2" destOrd="0" presId="urn:microsoft.com/office/officeart/2005/8/layout/vList2"/>
    <dgm:cxn modelId="{E3D82B3E-EC2A-4D6F-8062-F2457F247AD9}" type="presParOf" srcId="{A153CA73-E340-42F6-BA3D-B46F5BF8954A}" destId="{B284E486-AB56-430B-9EDE-FDB3D038C419}" srcOrd="3" destOrd="0" presId="urn:microsoft.com/office/officeart/2005/8/layout/vList2"/>
    <dgm:cxn modelId="{20C3FABB-5AFE-4FE5-A472-E0CDDE131B09}" type="presParOf" srcId="{A153CA73-E340-42F6-BA3D-B46F5BF8954A}" destId="{F2F2D72A-31D3-44DB-959B-AE134B155E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C6A831-99EF-4729-A49C-CCA47F21F1CE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59FC04D-999B-4FEE-9010-3345A67F906E}">
      <dgm:prSet/>
      <dgm:spPr/>
      <dgm:t>
        <a:bodyPr/>
        <a:lstStyle/>
        <a:p>
          <a:r>
            <a:rPr lang="hr-HR" b="1"/>
            <a:t>Koristite "Ne sviđa mi se" opciju</a:t>
          </a:r>
          <a:r>
            <a:rPr lang="hr-HR"/>
            <a:t>: </a:t>
          </a:r>
          <a:endParaRPr lang="en-US"/>
        </a:p>
      </dgm:t>
    </dgm:pt>
    <dgm:pt modelId="{9F3FD010-485B-4BE1-BEC9-79AFB7D4B875}" type="parTrans" cxnId="{FD24ECE7-BC62-4B5B-9A36-F7404ED259B2}">
      <dgm:prSet/>
      <dgm:spPr/>
      <dgm:t>
        <a:bodyPr/>
        <a:lstStyle/>
        <a:p>
          <a:endParaRPr lang="en-US"/>
        </a:p>
      </dgm:t>
    </dgm:pt>
    <dgm:pt modelId="{C7B49D2B-0767-4A04-BE35-98969350D7F0}" type="sibTrans" cxnId="{FD24ECE7-BC62-4B5B-9A36-F7404ED259B2}">
      <dgm:prSet/>
      <dgm:spPr/>
      <dgm:t>
        <a:bodyPr/>
        <a:lstStyle/>
        <a:p>
          <a:endParaRPr lang="en-US"/>
        </a:p>
      </dgm:t>
    </dgm:pt>
    <dgm:pt modelId="{E577D161-211E-49B9-B321-860AE15E25B1}">
      <dgm:prSet/>
      <dgm:spPr/>
      <dgm:t>
        <a:bodyPr/>
        <a:lstStyle/>
        <a:p>
          <a:r>
            <a:rPr lang="hr-HR"/>
            <a:t>- ako naiđete na sadržaj koji vam je neprimjeren, možete označiti video s "ne sviđa mi se". To će pomoći TikToku da razumije vaš interes i ubuduće prikazuje sadržaj koji vam bolje odgovara.</a:t>
          </a:r>
          <a:endParaRPr lang="en-US"/>
        </a:p>
      </dgm:t>
    </dgm:pt>
    <dgm:pt modelId="{42AE16B7-5EEC-47C7-A700-B29374FEB356}" type="parTrans" cxnId="{DB9ECBD2-D38A-4669-AFB9-01F92CF354B7}">
      <dgm:prSet/>
      <dgm:spPr/>
      <dgm:t>
        <a:bodyPr/>
        <a:lstStyle/>
        <a:p>
          <a:endParaRPr lang="en-US"/>
        </a:p>
      </dgm:t>
    </dgm:pt>
    <dgm:pt modelId="{47B92D30-1C37-4EC8-89B6-07048965BF39}" type="sibTrans" cxnId="{DB9ECBD2-D38A-4669-AFB9-01F92CF354B7}">
      <dgm:prSet/>
      <dgm:spPr/>
      <dgm:t>
        <a:bodyPr/>
        <a:lstStyle/>
        <a:p>
          <a:endParaRPr lang="en-US"/>
        </a:p>
      </dgm:t>
    </dgm:pt>
    <dgm:pt modelId="{34963368-2847-45CA-AEB5-F2B301F5E40C}">
      <dgm:prSet/>
      <dgm:spPr/>
      <dgm:t>
        <a:bodyPr/>
        <a:lstStyle/>
        <a:p>
          <a:r>
            <a:rPr lang="hr-HR" b="1"/>
            <a:t>Razumijevanje algoritma</a:t>
          </a:r>
          <a:endParaRPr lang="en-US"/>
        </a:p>
      </dgm:t>
    </dgm:pt>
    <dgm:pt modelId="{9DD4B706-9C28-4CBA-8388-5023EBF4C610}" type="parTrans" cxnId="{4EE313E6-302D-4684-B7BE-2C98E143F2F9}">
      <dgm:prSet/>
      <dgm:spPr/>
      <dgm:t>
        <a:bodyPr/>
        <a:lstStyle/>
        <a:p>
          <a:endParaRPr lang="en-US"/>
        </a:p>
      </dgm:t>
    </dgm:pt>
    <dgm:pt modelId="{D7A0FB6A-5A1B-43C5-BF19-19EF9325EABB}" type="sibTrans" cxnId="{4EE313E6-302D-4684-B7BE-2C98E143F2F9}">
      <dgm:prSet/>
      <dgm:spPr/>
      <dgm:t>
        <a:bodyPr/>
        <a:lstStyle/>
        <a:p>
          <a:endParaRPr lang="en-US"/>
        </a:p>
      </dgm:t>
    </dgm:pt>
    <dgm:pt modelId="{866DCE46-FFF0-4A94-84E5-2CB3991138FB}">
      <dgm:prSet/>
      <dgm:spPr/>
      <dgm:t>
        <a:bodyPr/>
        <a:lstStyle/>
        <a:p>
          <a:r>
            <a:rPr lang="hr-HR" b="1"/>
            <a:t>-</a:t>
          </a:r>
          <a:r>
            <a:rPr lang="hr-HR"/>
            <a:t>TikTok koristi algoritam koji temelji prijedloge na prethodnoj aktivnosti. Ako redovito označavate neprimjereni sadržaj, algoritam će prestati prikazivati takav sadržaj na vašem feedu.</a:t>
          </a:r>
          <a:endParaRPr lang="en-US"/>
        </a:p>
      </dgm:t>
    </dgm:pt>
    <dgm:pt modelId="{0BF63F58-04B7-4F41-A273-F86EE32795FE}" type="parTrans" cxnId="{360EE87F-590E-41D7-9B79-4EC553FD13CA}">
      <dgm:prSet/>
      <dgm:spPr/>
      <dgm:t>
        <a:bodyPr/>
        <a:lstStyle/>
        <a:p>
          <a:endParaRPr lang="en-US"/>
        </a:p>
      </dgm:t>
    </dgm:pt>
    <dgm:pt modelId="{5A852B3A-89E6-4C5D-9ABB-12D65E978087}" type="sibTrans" cxnId="{360EE87F-590E-41D7-9B79-4EC553FD13CA}">
      <dgm:prSet/>
      <dgm:spPr/>
      <dgm:t>
        <a:bodyPr/>
        <a:lstStyle/>
        <a:p>
          <a:endParaRPr lang="en-US"/>
        </a:p>
      </dgm:t>
    </dgm:pt>
    <dgm:pt modelId="{432A8188-E7B8-4E38-A1A8-4B3ED385234A}" type="pres">
      <dgm:prSet presAssocID="{89C6A831-99EF-4729-A49C-CCA47F21F1CE}" presName="matrix" presStyleCnt="0">
        <dgm:presLayoutVars>
          <dgm:chMax val="1"/>
          <dgm:dir/>
          <dgm:resizeHandles val="exact"/>
        </dgm:presLayoutVars>
      </dgm:prSet>
      <dgm:spPr/>
    </dgm:pt>
    <dgm:pt modelId="{07250543-0DE6-4ACB-8D4B-C8F2D894A706}" type="pres">
      <dgm:prSet presAssocID="{89C6A831-99EF-4729-A49C-CCA47F21F1CE}" presName="axisShape" presStyleLbl="bgShp" presStyleIdx="0" presStyleCnt="1"/>
      <dgm:spPr/>
    </dgm:pt>
    <dgm:pt modelId="{EA336C1B-9D2D-4616-99D7-220837F957A0}" type="pres">
      <dgm:prSet presAssocID="{89C6A831-99EF-4729-A49C-CCA47F21F1CE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3E01F02-2265-499C-AC74-BD19BA5CA7A1}" type="pres">
      <dgm:prSet presAssocID="{89C6A831-99EF-4729-A49C-CCA47F21F1CE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4320D2A-ECAD-4488-BEE5-D201F27F7F4F}" type="pres">
      <dgm:prSet presAssocID="{89C6A831-99EF-4729-A49C-CCA47F21F1CE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84B2837-8469-40C4-B8C9-A51CA7062D23}" type="pres">
      <dgm:prSet presAssocID="{89C6A831-99EF-4729-A49C-CCA47F21F1CE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C15CC2F-9523-431B-B144-746B8DC5C30F}" type="presOf" srcId="{89C6A831-99EF-4729-A49C-CCA47F21F1CE}" destId="{432A8188-E7B8-4E38-A1A8-4B3ED385234A}" srcOrd="0" destOrd="0" presId="urn:microsoft.com/office/officeart/2005/8/layout/matrix2"/>
    <dgm:cxn modelId="{460F5A4E-7032-4956-88C8-53311A81ABE2}" type="presOf" srcId="{866DCE46-FFF0-4A94-84E5-2CB3991138FB}" destId="{284B2837-8469-40C4-B8C9-A51CA7062D23}" srcOrd="0" destOrd="0" presId="urn:microsoft.com/office/officeart/2005/8/layout/matrix2"/>
    <dgm:cxn modelId="{360EE87F-590E-41D7-9B79-4EC553FD13CA}" srcId="{89C6A831-99EF-4729-A49C-CCA47F21F1CE}" destId="{866DCE46-FFF0-4A94-84E5-2CB3991138FB}" srcOrd="3" destOrd="0" parTransId="{0BF63F58-04B7-4F41-A273-F86EE32795FE}" sibTransId="{5A852B3A-89E6-4C5D-9ABB-12D65E978087}"/>
    <dgm:cxn modelId="{DC233682-D01C-4E47-9CDF-6BC5C49DF5CB}" type="presOf" srcId="{D59FC04D-999B-4FEE-9010-3345A67F906E}" destId="{EA336C1B-9D2D-4616-99D7-220837F957A0}" srcOrd="0" destOrd="0" presId="urn:microsoft.com/office/officeart/2005/8/layout/matrix2"/>
    <dgm:cxn modelId="{AF130C92-30D5-4F2A-8B48-3379FD2E12FC}" type="presOf" srcId="{34963368-2847-45CA-AEB5-F2B301F5E40C}" destId="{04320D2A-ECAD-4488-BEE5-D201F27F7F4F}" srcOrd="0" destOrd="0" presId="urn:microsoft.com/office/officeart/2005/8/layout/matrix2"/>
    <dgm:cxn modelId="{6881EEC3-55AB-4E6D-91DD-165184464ADB}" type="presOf" srcId="{E577D161-211E-49B9-B321-860AE15E25B1}" destId="{F3E01F02-2265-499C-AC74-BD19BA5CA7A1}" srcOrd="0" destOrd="0" presId="urn:microsoft.com/office/officeart/2005/8/layout/matrix2"/>
    <dgm:cxn modelId="{DB9ECBD2-D38A-4669-AFB9-01F92CF354B7}" srcId="{89C6A831-99EF-4729-A49C-CCA47F21F1CE}" destId="{E577D161-211E-49B9-B321-860AE15E25B1}" srcOrd="1" destOrd="0" parTransId="{42AE16B7-5EEC-47C7-A700-B29374FEB356}" sibTransId="{47B92D30-1C37-4EC8-89B6-07048965BF39}"/>
    <dgm:cxn modelId="{4EE313E6-302D-4684-B7BE-2C98E143F2F9}" srcId="{89C6A831-99EF-4729-A49C-CCA47F21F1CE}" destId="{34963368-2847-45CA-AEB5-F2B301F5E40C}" srcOrd="2" destOrd="0" parTransId="{9DD4B706-9C28-4CBA-8388-5023EBF4C610}" sibTransId="{D7A0FB6A-5A1B-43C5-BF19-19EF9325EABB}"/>
    <dgm:cxn modelId="{FD24ECE7-BC62-4B5B-9A36-F7404ED259B2}" srcId="{89C6A831-99EF-4729-A49C-CCA47F21F1CE}" destId="{D59FC04D-999B-4FEE-9010-3345A67F906E}" srcOrd="0" destOrd="0" parTransId="{9F3FD010-485B-4BE1-BEC9-79AFB7D4B875}" sibTransId="{C7B49D2B-0767-4A04-BE35-98969350D7F0}"/>
    <dgm:cxn modelId="{AD97A088-D5EB-4DA0-8623-E50927D24FCE}" type="presParOf" srcId="{432A8188-E7B8-4E38-A1A8-4B3ED385234A}" destId="{07250543-0DE6-4ACB-8D4B-C8F2D894A706}" srcOrd="0" destOrd="0" presId="urn:microsoft.com/office/officeart/2005/8/layout/matrix2"/>
    <dgm:cxn modelId="{7BC54D27-580B-4172-85A8-9990B1CDBFBA}" type="presParOf" srcId="{432A8188-E7B8-4E38-A1A8-4B3ED385234A}" destId="{EA336C1B-9D2D-4616-99D7-220837F957A0}" srcOrd="1" destOrd="0" presId="urn:microsoft.com/office/officeart/2005/8/layout/matrix2"/>
    <dgm:cxn modelId="{0BDB725F-EDDC-49D9-A33B-1B0FF2FE3728}" type="presParOf" srcId="{432A8188-E7B8-4E38-A1A8-4B3ED385234A}" destId="{F3E01F02-2265-499C-AC74-BD19BA5CA7A1}" srcOrd="2" destOrd="0" presId="urn:microsoft.com/office/officeart/2005/8/layout/matrix2"/>
    <dgm:cxn modelId="{1EDC3EC1-0F07-4494-9B8B-8C579F1BB4E2}" type="presParOf" srcId="{432A8188-E7B8-4E38-A1A8-4B3ED385234A}" destId="{04320D2A-ECAD-4488-BEE5-D201F27F7F4F}" srcOrd="3" destOrd="0" presId="urn:microsoft.com/office/officeart/2005/8/layout/matrix2"/>
    <dgm:cxn modelId="{1F3608B2-BFCC-47B3-A73F-43A4B8B484DF}" type="presParOf" srcId="{432A8188-E7B8-4E38-A1A8-4B3ED385234A}" destId="{284B2837-8469-40C4-B8C9-A51CA7062D23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CA5CAE5-BF17-4453-966A-07DE6E00E47B}" type="doc">
      <dgm:prSet loTypeId="urn:microsoft.com/office/officeart/2005/8/layout/vList2" loCatId="list" qsTypeId="urn:microsoft.com/office/officeart/2005/8/quickstyle/simple1" qsCatId="simple" csTypeId="urn:microsoft.com/office/officeart/2005/8/colors/accent6_3" csCatId="accent6"/>
      <dgm:spPr/>
      <dgm:t>
        <a:bodyPr/>
        <a:lstStyle/>
        <a:p>
          <a:endParaRPr lang="en-US"/>
        </a:p>
      </dgm:t>
    </dgm:pt>
    <dgm:pt modelId="{7FCEDD9C-CBD6-485B-BB22-AA0B5D7A35E5}">
      <dgm:prSet/>
      <dgm:spPr/>
      <dgm:t>
        <a:bodyPr/>
        <a:lstStyle/>
        <a:p>
          <a:r>
            <a:rPr lang="hr-HR"/>
            <a:t>Ako su djeca ili mlađi korisnici na TikToku, važno je implementirati roditeljski nadzor:</a:t>
          </a:r>
          <a:endParaRPr lang="en-US"/>
        </a:p>
      </dgm:t>
    </dgm:pt>
    <dgm:pt modelId="{4F171B56-1F28-4DC3-B65A-79AB61116C98}" type="parTrans" cxnId="{EFEB89DD-6D26-4D47-B808-F246B83A9A5D}">
      <dgm:prSet/>
      <dgm:spPr/>
      <dgm:t>
        <a:bodyPr/>
        <a:lstStyle/>
        <a:p>
          <a:endParaRPr lang="en-US"/>
        </a:p>
      </dgm:t>
    </dgm:pt>
    <dgm:pt modelId="{38DE2E35-A96D-476A-BE86-7BC831851C43}" type="sibTrans" cxnId="{EFEB89DD-6D26-4D47-B808-F246B83A9A5D}">
      <dgm:prSet/>
      <dgm:spPr/>
      <dgm:t>
        <a:bodyPr/>
        <a:lstStyle/>
        <a:p>
          <a:endParaRPr lang="en-US"/>
        </a:p>
      </dgm:t>
    </dgm:pt>
    <dgm:pt modelId="{E2D3720A-4AF4-4409-BE0E-DDB915C7F146}">
      <dgm:prSet/>
      <dgm:spPr/>
      <dgm:t>
        <a:bodyPr/>
        <a:lstStyle/>
        <a:p>
          <a:r>
            <a:rPr lang="hr-HR" b="1" i="1"/>
            <a:t>Roditeljski nadzor (TikTok Family Pairing)</a:t>
          </a:r>
          <a:r>
            <a:rPr lang="hr-HR"/>
            <a:t>: Ova opcija omogućava roditeljima da kontroliraju postavke i aktivnosti svoje djece na TikToku. Roditelji mogu ograničiti mogućnost interakcije s nepoznatim korisnicima i nadzirati koji sadržaj je prikazan.</a:t>
          </a:r>
          <a:endParaRPr lang="en-US"/>
        </a:p>
      </dgm:t>
    </dgm:pt>
    <dgm:pt modelId="{594F97FD-8502-48AC-ABD7-D58D3FD6300A}" type="parTrans" cxnId="{55A9E947-EFA5-415D-90CE-5599158AE2A6}">
      <dgm:prSet/>
      <dgm:spPr/>
      <dgm:t>
        <a:bodyPr/>
        <a:lstStyle/>
        <a:p>
          <a:endParaRPr lang="en-US"/>
        </a:p>
      </dgm:t>
    </dgm:pt>
    <dgm:pt modelId="{2C7588BC-47FC-4AB6-BCDB-47457ABFCA18}" type="sibTrans" cxnId="{55A9E947-EFA5-415D-90CE-5599158AE2A6}">
      <dgm:prSet/>
      <dgm:spPr/>
      <dgm:t>
        <a:bodyPr/>
        <a:lstStyle/>
        <a:p>
          <a:endParaRPr lang="en-US"/>
        </a:p>
      </dgm:t>
    </dgm:pt>
    <dgm:pt modelId="{630C0CD8-96C0-4B07-8B12-97C1D1D96D14}" type="pres">
      <dgm:prSet presAssocID="{2CA5CAE5-BF17-4453-966A-07DE6E00E47B}" presName="linear" presStyleCnt="0">
        <dgm:presLayoutVars>
          <dgm:animLvl val="lvl"/>
          <dgm:resizeHandles val="exact"/>
        </dgm:presLayoutVars>
      </dgm:prSet>
      <dgm:spPr/>
    </dgm:pt>
    <dgm:pt modelId="{D5362974-3728-4B76-8551-722166A9248B}" type="pres">
      <dgm:prSet presAssocID="{7FCEDD9C-CBD6-485B-BB22-AA0B5D7A35E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852919C-8997-4C83-B7F5-5D55D3FA2613}" type="pres">
      <dgm:prSet presAssocID="{38DE2E35-A96D-476A-BE86-7BC831851C43}" presName="spacer" presStyleCnt="0"/>
      <dgm:spPr/>
    </dgm:pt>
    <dgm:pt modelId="{151B42DF-830F-4C05-93C7-FFEF6C873D4D}" type="pres">
      <dgm:prSet presAssocID="{E2D3720A-4AF4-4409-BE0E-DDB915C7F14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6705066-C6ED-420F-945C-D027071AEC45}" type="presOf" srcId="{E2D3720A-4AF4-4409-BE0E-DDB915C7F146}" destId="{151B42DF-830F-4C05-93C7-FFEF6C873D4D}" srcOrd="0" destOrd="0" presId="urn:microsoft.com/office/officeart/2005/8/layout/vList2"/>
    <dgm:cxn modelId="{55A9E947-EFA5-415D-90CE-5599158AE2A6}" srcId="{2CA5CAE5-BF17-4453-966A-07DE6E00E47B}" destId="{E2D3720A-4AF4-4409-BE0E-DDB915C7F146}" srcOrd="1" destOrd="0" parTransId="{594F97FD-8502-48AC-ABD7-D58D3FD6300A}" sibTransId="{2C7588BC-47FC-4AB6-BCDB-47457ABFCA18}"/>
    <dgm:cxn modelId="{04E89895-59C9-4919-875D-49F439089410}" type="presOf" srcId="{7FCEDD9C-CBD6-485B-BB22-AA0B5D7A35E5}" destId="{D5362974-3728-4B76-8551-722166A9248B}" srcOrd="0" destOrd="0" presId="urn:microsoft.com/office/officeart/2005/8/layout/vList2"/>
    <dgm:cxn modelId="{BB413C96-9D7F-4A47-947A-4E9C6129C299}" type="presOf" srcId="{2CA5CAE5-BF17-4453-966A-07DE6E00E47B}" destId="{630C0CD8-96C0-4B07-8B12-97C1D1D96D14}" srcOrd="0" destOrd="0" presId="urn:microsoft.com/office/officeart/2005/8/layout/vList2"/>
    <dgm:cxn modelId="{EFEB89DD-6D26-4D47-B808-F246B83A9A5D}" srcId="{2CA5CAE5-BF17-4453-966A-07DE6E00E47B}" destId="{7FCEDD9C-CBD6-485B-BB22-AA0B5D7A35E5}" srcOrd="0" destOrd="0" parTransId="{4F171B56-1F28-4DC3-B65A-79AB61116C98}" sibTransId="{38DE2E35-A96D-476A-BE86-7BC831851C43}"/>
    <dgm:cxn modelId="{D3AED95B-560B-45B4-9A40-6F8FEEEA7CF3}" type="presParOf" srcId="{630C0CD8-96C0-4B07-8B12-97C1D1D96D14}" destId="{D5362974-3728-4B76-8551-722166A9248B}" srcOrd="0" destOrd="0" presId="urn:microsoft.com/office/officeart/2005/8/layout/vList2"/>
    <dgm:cxn modelId="{ABF940C2-FB27-4EDC-B479-E3D9706F961B}" type="presParOf" srcId="{630C0CD8-96C0-4B07-8B12-97C1D1D96D14}" destId="{C852919C-8997-4C83-B7F5-5D55D3FA2613}" srcOrd="1" destOrd="0" presId="urn:microsoft.com/office/officeart/2005/8/layout/vList2"/>
    <dgm:cxn modelId="{20B0149A-0737-44B7-AA62-EE792A305EB3}" type="presParOf" srcId="{630C0CD8-96C0-4B07-8B12-97C1D1D96D14}" destId="{151B42DF-830F-4C05-93C7-FFEF6C873D4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0A9F7EA-28D1-4320-8D03-55F4BB1B4F73}" type="doc">
      <dgm:prSet loTypeId="urn:microsoft.com/office/officeart/2005/8/layout/hierarchy1" loCatId="hierarchy" qsTypeId="urn:microsoft.com/office/officeart/2005/8/quickstyle/simple4" qsCatId="simple" csTypeId="urn:microsoft.com/office/officeart/2005/8/colors/accent3_5" csCatId="accent3"/>
      <dgm:spPr/>
      <dgm:t>
        <a:bodyPr/>
        <a:lstStyle/>
        <a:p>
          <a:endParaRPr lang="en-US"/>
        </a:p>
      </dgm:t>
    </dgm:pt>
    <dgm:pt modelId="{E79CB4EE-8B06-4696-AF74-916A11BA6762}">
      <dgm:prSet/>
      <dgm:spPr/>
      <dgm:t>
        <a:bodyPr/>
        <a:lstStyle/>
        <a:p>
          <a:r>
            <a:rPr lang="hr-HR" b="1"/>
            <a:t>Kontrola vremena korištenja</a:t>
          </a:r>
          <a:r>
            <a:rPr lang="hr-HR"/>
            <a:t>: Roditelji mogu postaviti vremenska ograničenja za korištenje TikToka. To znači da možete ograničiti koliko vremena dijete provodi na aplikaciji svaki dan.</a:t>
          </a:r>
          <a:endParaRPr lang="en-US"/>
        </a:p>
      </dgm:t>
    </dgm:pt>
    <dgm:pt modelId="{69C34EB2-2A07-47DA-9A15-1288F67A9C46}" type="parTrans" cxnId="{20FAE6A8-3564-4E9E-8A57-5D22AB682AA8}">
      <dgm:prSet/>
      <dgm:spPr/>
      <dgm:t>
        <a:bodyPr/>
        <a:lstStyle/>
        <a:p>
          <a:endParaRPr lang="en-US"/>
        </a:p>
      </dgm:t>
    </dgm:pt>
    <dgm:pt modelId="{9DFECE20-04CC-43F1-A2EC-0F538A492992}" type="sibTrans" cxnId="{20FAE6A8-3564-4E9E-8A57-5D22AB682AA8}">
      <dgm:prSet/>
      <dgm:spPr/>
      <dgm:t>
        <a:bodyPr/>
        <a:lstStyle/>
        <a:p>
          <a:endParaRPr lang="en-US"/>
        </a:p>
      </dgm:t>
    </dgm:pt>
    <dgm:pt modelId="{9E02706B-6540-4053-A4A4-894D620C5640}">
      <dgm:prSet/>
      <dgm:spPr/>
      <dgm:t>
        <a:bodyPr/>
        <a:lstStyle/>
        <a:p>
          <a:r>
            <a:rPr lang="hr-HR" b="1"/>
            <a:t>Postavke privatnosti</a:t>
          </a:r>
          <a:r>
            <a:rPr lang="hr-HR"/>
            <a:t>: Roditelji mogu kontrolirati tko može vidjeti postove djeteta. Na primjer, možete postaviti da profil bude </a:t>
          </a:r>
          <a:r>
            <a:rPr lang="hr-HR" b="1"/>
            <a:t>privatan</a:t>
          </a:r>
          <a:r>
            <a:rPr lang="hr-HR"/>
            <a:t>, što znači da samo odobreni ljudi mogu vidjeti objave.</a:t>
          </a:r>
          <a:endParaRPr lang="en-US"/>
        </a:p>
      </dgm:t>
    </dgm:pt>
    <dgm:pt modelId="{9F3D7EEB-6BDF-47C6-8E20-2A487FC9C9E4}" type="parTrans" cxnId="{6BB0FDE3-A65E-431B-ACD5-2B13FC2EB72A}">
      <dgm:prSet/>
      <dgm:spPr/>
      <dgm:t>
        <a:bodyPr/>
        <a:lstStyle/>
        <a:p>
          <a:endParaRPr lang="en-US"/>
        </a:p>
      </dgm:t>
    </dgm:pt>
    <dgm:pt modelId="{3A8835BC-4F9D-48DF-BC79-38D762724BAD}" type="sibTrans" cxnId="{6BB0FDE3-A65E-431B-ACD5-2B13FC2EB72A}">
      <dgm:prSet/>
      <dgm:spPr/>
      <dgm:t>
        <a:bodyPr/>
        <a:lstStyle/>
        <a:p>
          <a:endParaRPr lang="en-US"/>
        </a:p>
      </dgm:t>
    </dgm:pt>
    <dgm:pt modelId="{E0C2CB9B-DB6B-4140-BB6A-BDA7137E6C40}" type="pres">
      <dgm:prSet presAssocID="{90A9F7EA-28D1-4320-8D03-55F4BB1B4F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82C64F3-4FB0-43FD-B35B-6E2BD1BDE8CF}" type="pres">
      <dgm:prSet presAssocID="{E79CB4EE-8B06-4696-AF74-916A11BA6762}" presName="hierRoot1" presStyleCnt="0"/>
      <dgm:spPr/>
    </dgm:pt>
    <dgm:pt modelId="{131BE6F2-100B-4B59-8006-0BC811AAB125}" type="pres">
      <dgm:prSet presAssocID="{E79CB4EE-8B06-4696-AF74-916A11BA6762}" presName="composite" presStyleCnt="0"/>
      <dgm:spPr/>
    </dgm:pt>
    <dgm:pt modelId="{04C15C96-393D-4D75-A09E-3BA4582458AB}" type="pres">
      <dgm:prSet presAssocID="{E79CB4EE-8B06-4696-AF74-916A11BA6762}" presName="background" presStyleLbl="node0" presStyleIdx="0" presStyleCnt="2"/>
      <dgm:spPr/>
    </dgm:pt>
    <dgm:pt modelId="{3C0B64DB-C25F-4DF8-81CA-F5D983E73057}" type="pres">
      <dgm:prSet presAssocID="{E79CB4EE-8B06-4696-AF74-916A11BA6762}" presName="text" presStyleLbl="fgAcc0" presStyleIdx="0" presStyleCnt="2">
        <dgm:presLayoutVars>
          <dgm:chPref val="3"/>
        </dgm:presLayoutVars>
      </dgm:prSet>
      <dgm:spPr/>
    </dgm:pt>
    <dgm:pt modelId="{9293BB08-CB65-4C37-959E-8055D72F9C02}" type="pres">
      <dgm:prSet presAssocID="{E79CB4EE-8B06-4696-AF74-916A11BA6762}" presName="hierChild2" presStyleCnt="0"/>
      <dgm:spPr/>
    </dgm:pt>
    <dgm:pt modelId="{74BC3670-D493-4F2F-85E6-B4F0AB8D5BA4}" type="pres">
      <dgm:prSet presAssocID="{9E02706B-6540-4053-A4A4-894D620C5640}" presName="hierRoot1" presStyleCnt="0"/>
      <dgm:spPr/>
    </dgm:pt>
    <dgm:pt modelId="{3BE86299-2F2E-4B33-886E-80EA934697BD}" type="pres">
      <dgm:prSet presAssocID="{9E02706B-6540-4053-A4A4-894D620C5640}" presName="composite" presStyleCnt="0"/>
      <dgm:spPr/>
    </dgm:pt>
    <dgm:pt modelId="{77C626EC-80DF-427B-826A-2A2214028EBF}" type="pres">
      <dgm:prSet presAssocID="{9E02706B-6540-4053-A4A4-894D620C5640}" presName="background" presStyleLbl="node0" presStyleIdx="1" presStyleCnt="2"/>
      <dgm:spPr/>
    </dgm:pt>
    <dgm:pt modelId="{35AE0423-B3D6-4886-A49C-8DDC6DB3361C}" type="pres">
      <dgm:prSet presAssocID="{9E02706B-6540-4053-A4A4-894D620C5640}" presName="text" presStyleLbl="fgAcc0" presStyleIdx="1" presStyleCnt="2">
        <dgm:presLayoutVars>
          <dgm:chPref val="3"/>
        </dgm:presLayoutVars>
      </dgm:prSet>
      <dgm:spPr/>
    </dgm:pt>
    <dgm:pt modelId="{5E6752EC-E4C4-4CB1-8DBD-8DF6F6131928}" type="pres">
      <dgm:prSet presAssocID="{9E02706B-6540-4053-A4A4-894D620C5640}" presName="hierChild2" presStyleCnt="0"/>
      <dgm:spPr/>
    </dgm:pt>
  </dgm:ptLst>
  <dgm:cxnLst>
    <dgm:cxn modelId="{15383B38-1E10-4683-8A4D-EEDBCF9837F0}" type="presOf" srcId="{E79CB4EE-8B06-4696-AF74-916A11BA6762}" destId="{3C0B64DB-C25F-4DF8-81CA-F5D983E73057}" srcOrd="0" destOrd="0" presId="urn:microsoft.com/office/officeart/2005/8/layout/hierarchy1"/>
    <dgm:cxn modelId="{20FAE6A8-3564-4E9E-8A57-5D22AB682AA8}" srcId="{90A9F7EA-28D1-4320-8D03-55F4BB1B4F73}" destId="{E79CB4EE-8B06-4696-AF74-916A11BA6762}" srcOrd="0" destOrd="0" parTransId="{69C34EB2-2A07-47DA-9A15-1288F67A9C46}" sibTransId="{9DFECE20-04CC-43F1-A2EC-0F538A492992}"/>
    <dgm:cxn modelId="{C9F51DB6-8D50-4F21-88ED-88031638A310}" type="presOf" srcId="{9E02706B-6540-4053-A4A4-894D620C5640}" destId="{35AE0423-B3D6-4886-A49C-8DDC6DB3361C}" srcOrd="0" destOrd="0" presId="urn:microsoft.com/office/officeart/2005/8/layout/hierarchy1"/>
    <dgm:cxn modelId="{6BB0FDE3-A65E-431B-ACD5-2B13FC2EB72A}" srcId="{90A9F7EA-28D1-4320-8D03-55F4BB1B4F73}" destId="{9E02706B-6540-4053-A4A4-894D620C5640}" srcOrd="1" destOrd="0" parTransId="{9F3D7EEB-6BDF-47C6-8E20-2A487FC9C9E4}" sibTransId="{3A8835BC-4F9D-48DF-BC79-38D762724BAD}"/>
    <dgm:cxn modelId="{383382E8-0D36-4EFC-BB51-6607F7673EC9}" type="presOf" srcId="{90A9F7EA-28D1-4320-8D03-55F4BB1B4F73}" destId="{E0C2CB9B-DB6B-4140-BB6A-BDA7137E6C40}" srcOrd="0" destOrd="0" presId="urn:microsoft.com/office/officeart/2005/8/layout/hierarchy1"/>
    <dgm:cxn modelId="{6AE56A34-9440-4BA2-B535-9CA2591DF70E}" type="presParOf" srcId="{E0C2CB9B-DB6B-4140-BB6A-BDA7137E6C40}" destId="{E82C64F3-4FB0-43FD-B35B-6E2BD1BDE8CF}" srcOrd="0" destOrd="0" presId="urn:microsoft.com/office/officeart/2005/8/layout/hierarchy1"/>
    <dgm:cxn modelId="{AF7122B9-75E5-4F5D-985F-EE6884B54ABD}" type="presParOf" srcId="{E82C64F3-4FB0-43FD-B35B-6E2BD1BDE8CF}" destId="{131BE6F2-100B-4B59-8006-0BC811AAB125}" srcOrd="0" destOrd="0" presId="urn:microsoft.com/office/officeart/2005/8/layout/hierarchy1"/>
    <dgm:cxn modelId="{76D22380-C9FD-422E-A9CA-E510392EFFFF}" type="presParOf" srcId="{131BE6F2-100B-4B59-8006-0BC811AAB125}" destId="{04C15C96-393D-4D75-A09E-3BA4582458AB}" srcOrd="0" destOrd="0" presId="urn:microsoft.com/office/officeart/2005/8/layout/hierarchy1"/>
    <dgm:cxn modelId="{D08F0621-23A8-4BFD-95EE-BC036B2EB11A}" type="presParOf" srcId="{131BE6F2-100B-4B59-8006-0BC811AAB125}" destId="{3C0B64DB-C25F-4DF8-81CA-F5D983E73057}" srcOrd="1" destOrd="0" presId="urn:microsoft.com/office/officeart/2005/8/layout/hierarchy1"/>
    <dgm:cxn modelId="{4D654929-88DF-4EA2-A6B1-75A5397499F0}" type="presParOf" srcId="{E82C64F3-4FB0-43FD-B35B-6E2BD1BDE8CF}" destId="{9293BB08-CB65-4C37-959E-8055D72F9C02}" srcOrd="1" destOrd="0" presId="urn:microsoft.com/office/officeart/2005/8/layout/hierarchy1"/>
    <dgm:cxn modelId="{307CEF41-C74B-4173-B429-2026CA6B487B}" type="presParOf" srcId="{E0C2CB9B-DB6B-4140-BB6A-BDA7137E6C40}" destId="{74BC3670-D493-4F2F-85E6-B4F0AB8D5BA4}" srcOrd="1" destOrd="0" presId="urn:microsoft.com/office/officeart/2005/8/layout/hierarchy1"/>
    <dgm:cxn modelId="{F9AF4051-5E2E-4AAB-8AE7-8C22DA586C07}" type="presParOf" srcId="{74BC3670-D493-4F2F-85E6-B4F0AB8D5BA4}" destId="{3BE86299-2F2E-4B33-886E-80EA934697BD}" srcOrd="0" destOrd="0" presId="urn:microsoft.com/office/officeart/2005/8/layout/hierarchy1"/>
    <dgm:cxn modelId="{4F420E65-11BF-4AA2-A4B1-6212CBD032D8}" type="presParOf" srcId="{3BE86299-2F2E-4B33-886E-80EA934697BD}" destId="{77C626EC-80DF-427B-826A-2A2214028EBF}" srcOrd="0" destOrd="0" presId="urn:microsoft.com/office/officeart/2005/8/layout/hierarchy1"/>
    <dgm:cxn modelId="{ED7C0514-C6C5-40BC-86AD-4143CE2E6A55}" type="presParOf" srcId="{3BE86299-2F2E-4B33-886E-80EA934697BD}" destId="{35AE0423-B3D6-4886-A49C-8DDC6DB3361C}" srcOrd="1" destOrd="0" presId="urn:microsoft.com/office/officeart/2005/8/layout/hierarchy1"/>
    <dgm:cxn modelId="{6B5D67D0-F4B7-45E2-9FAE-F708AC691C4E}" type="presParOf" srcId="{74BC3670-D493-4F2F-85E6-B4F0AB8D5BA4}" destId="{5E6752EC-E4C4-4CB1-8DBD-8DF6F61319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4689F1-22EB-40E9-8621-F9164C790A83}" type="doc">
      <dgm:prSet loTypeId="urn:microsoft.com/office/officeart/2005/8/layout/bProcess2" loCatId="process" qsTypeId="urn:microsoft.com/office/officeart/2005/8/quickstyle/simple5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0CE4B8A9-565D-4BD4-93B0-BABCD510C8DE}">
      <dgm:prSet/>
      <dgm:spPr/>
      <dgm:t>
        <a:bodyPr/>
        <a:lstStyle/>
        <a:p>
          <a:r>
            <a:rPr lang="hr-HR" b="1"/>
            <a:t>Kontrola interakcije s drugim korisnicima</a:t>
          </a:r>
          <a:r>
            <a:rPr lang="hr-HR"/>
            <a:t>: Roditelji mogu onemogućiti djetetu mogućnost da šalje i prima poruke, komentira postove ili interagira s nepoznatim korisnicima. Možete ograničiti tko može slati poruke djetetu – samo ljudi koje dijete prati ili nitko.</a:t>
          </a:r>
          <a:endParaRPr lang="en-US"/>
        </a:p>
      </dgm:t>
    </dgm:pt>
    <dgm:pt modelId="{04BA22CF-F36A-4320-9481-0FE39DA0D5B0}" type="parTrans" cxnId="{9F459CEA-1CA0-4874-8E14-C3430DCC0FDD}">
      <dgm:prSet/>
      <dgm:spPr/>
      <dgm:t>
        <a:bodyPr/>
        <a:lstStyle/>
        <a:p>
          <a:endParaRPr lang="en-US"/>
        </a:p>
      </dgm:t>
    </dgm:pt>
    <dgm:pt modelId="{4944716E-65C0-4D11-AB4A-F327D22AD1C5}" type="sibTrans" cxnId="{9F459CEA-1CA0-4874-8E14-C3430DCC0FDD}">
      <dgm:prSet/>
      <dgm:spPr/>
      <dgm:t>
        <a:bodyPr/>
        <a:lstStyle/>
        <a:p>
          <a:endParaRPr lang="en-US"/>
        </a:p>
      </dgm:t>
    </dgm:pt>
    <dgm:pt modelId="{43CD38A2-FAFE-44CA-B540-16A49735F1C6}">
      <dgm:prSet/>
      <dgm:spPr/>
      <dgm:t>
        <a:bodyPr/>
        <a:lstStyle/>
        <a:p>
          <a:r>
            <a:rPr lang="hr-HR" b="1"/>
            <a:t>Kontrola sadržaja (Filter osjetljivog sadržaja)</a:t>
          </a:r>
          <a:r>
            <a:rPr lang="hr-HR"/>
            <a:t>: Ova postavka omogućuje roditeljima da filtriraju sadržaj koji se prikazuje na djetetovom feedu, blokirajući neprimjereni ili osjetljivi sadržaj.</a:t>
          </a:r>
          <a:endParaRPr lang="en-US"/>
        </a:p>
      </dgm:t>
    </dgm:pt>
    <dgm:pt modelId="{90756769-3B8E-49B5-A756-219204191978}" type="parTrans" cxnId="{C804B055-8BE0-4F9E-959E-FEC09548FC0B}">
      <dgm:prSet/>
      <dgm:spPr/>
      <dgm:t>
        <a:bodyPr/>
        <a:lstStyle/>
        <a:p>
          <a:endParaRPr lang="en-US"/>
        </a:p>
      </dgm:t>
    </dgm:pt>
    <dgm:pt modelId="{E46BBF02-F98F-4EE1-9A49-02DBAD187D2D}" type="sibTrans" cxnId="{C804B055-8BE0-4F9E-959E-FEC09548FC0B}">
      <dgm:prSet/>
      <dgm:spPr/>
      <dgm:t>
        <a:bodyPr/>
        <a:lstStyle/>
        <a:p>
          <a:endParaRPr lang="en-US"/>
        </a:p>
      </dgm:t>
    </dgm:pt>
    <dgm:pt modelId="{8675B9D3-AF97-4AFE-A27B-77208AC1C026}" type="pres">
      <dgm:prSet presAssocID="{4C4689F1-22EB-40E9-8621-F9164C790A83}" presName="diagram" presStyleCnt="0">
        <dgm:presLayoutVars>
          <dgm:dir/>
          <dgm:resizeHandles/>
        </dgm:presLayoutVars>
      </dgm:prSet>
      <dgm:spPr/>
    </dgm:pt>
    <dgm:pt modelId="{A2841D2B-90F4-4D25-AD62-16F6CC07C8D0}" type="pres">
      <dgm:prSet presAssocID="{0CE4B8A9-565D-4BD4-93B0-BABCD510C8DE}" presName="firstNode" presStyleLbl="node1" presStyleIdx="0" presStyleCnt="2">
        <dgm:presLayoutVars>
          <dgm:bulletEnabled val="1"/>
        </dgm:presLayoutVars>
      </dgm:prSet>
      <dgm:spPr/>
    </dgm:pt>
    <dgm:pt modelId="{1065891C-A6E1-4F1C-ABF1-3A51B4256DDA}" type="pres">
      <dgm:prSet presAssocID="{4944716E-65C0-4D11-AB4A-F327D22AD1C5}" presName="sibTrans" presStyleLbl="sibTrans2D1" presStyleIdx="0" presStyleCnt="1"/>
      <dgm:spPr/>
    </dgm:pt>
    <dgm:pt modelId="{4ACED1F3-6D98-4283-B9BF-255106E77939}" type="pres">
      <dgm:prSet presAssocID="{43CD38A2-FAFE-44CA-B540-16A49735F1C6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984ACF3F-0C5C-4B86-8E41-CE0FBC9BB03C}" type="presOf" srcId="{43CD38A2-FAFE-44CA-B540-16A49735F1C6}" destId="{4ACED1F3-6D98-4283-B9BF-255106E77939}" srcOrd="0" destOrd="0" presId="urn:microsoft.com/office/officeart/2005/8/layout/bProcess2"/>
    <dgm:cxn modelId="{212E7A5D-E46D-4F50-AB6B-8F868DEE16D1}" type="presOf" srcId="{4944716E-65C0-4D11-AB4A-F327D22AD1C5}" destId="{1065891C-A6E1-4F1C-ABF1-3A51B4256DDA}" srcOrd="0" destOrd="0" presId="urn:microsoft.com/office/officeart/2005/8/layout/bProcess2"/>
    <dgm:cxn modelId="{C804B055-8BE0-4F9E-959E-FEC09548FC0B}" srcId="{4C4689F1-22EB-40E9-8621-F9164C790A83}" destId="{43CD38A2-FAFE-44CA-B540-16A49735F1C6}" srcOrd="1" destOrd="0" parTransId="{90756769-3B8E-49B5-A756-219204191978}" sibTransId="{E46BBF02-F98F-4EE1-9A49-02DBAD187D2D}"/>
    <dgm:cxn modelId="{DFD1E081-1B73-4436-8AC9-6319E17AEAA3}" type="presOf" srcId="{0CE4B8A9-565D-4BD4-93B0-BABCD510C8DE}" destId="{A2841D2B-90F4-4D25-AD62-16F6CC07C8D0}" srcOrd="0" destOrd="0" presId="urn:microsoft.com/office/officeart/2005/8/layout/bProcess2"/>
    <dgm:cxn modelId="{1AFF00D9-9572-453C-A040-6DDC5734A6DF}" type="presOf" srcId="{4C4689F1-22EB-40E9-8621-F9164C790A83}" destId="{8675B9D3-AF97-4AFE-A27B-77208AC1C026}" srcOrd="0" destOrd="0" presId="urn:microsoft.com/office/officeart/2005/8/layout/bProcess2"/>
    <dgm:cxn modelId="{9F459CEA-1CA0-4874-8E14-C3430DCC0FDD}" srcId="{4C4689F1-22EB-40E9-8621-F9164C790A83}" destId="{0CE4B8A9-565D-4BD4-93B0-BABCD510C8DE}" srcOrd="0" destOrd="0" parTransId="{04BA22CF-F36A-4320-9481-0FE39DA0D5B0}" sibTransId="{4944716E-65C0-4D11-AB4A-F327D22AD1C5}"/>
    <dgm:cxn modelId="{9DD8588D-4698-467B-BAA4-079E67168692}" type="presParOf" srcId="{8675B9D3-AF97-4AFE-A27B-77208AC1C026}" destId="{A2841D2B-90F4-4D25-AD62-16F6CC07C8D0}" srcOrd="0" destOrd="0" presId="urn:microsoft.com/office/officeart/2005/8/layout/bProcess2"/>
    <dgm:cxn modelId="{072C470E-5791-4A47-B35B-E75DCD4CBA7E}" type="presParOf" srcId="{8675B9D3-AF97-4AFE-A27B-77208AC1C026}" destId="{1065891C-A6E1-4F1C-ABF1-3A51B4256DDA}" srcOrd="1" destOrd="0" presId="urn:microsoft.com/office/officeart/2005/8/layout/bProcess2"/>
    <dgm:cxn modelId="{9EA6A84C-8CF0-45E8-93AE-B80764A53B42}" type="presParOf" srcId="{8675B9D3-AF97-4AFE-A27B-77208AC1C026}" destId="{4ACED1F3-6D98-4283-B9BF-255106E77939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952EE35-4E4E-4C7C-8684-1C79E00D6E9C}" type="doc">
      <dgm:prSet loTypeId="urn:microsoft.com/office/officeart/2005/8/layout/vList2" loCatId="list" qsTypeId="urn:microsoft.com/office/officeart/2005/8/quickstyle/simple4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22D1E249-C927-4C11-8E42-462842815453}">
      <dgm:prSet/>
      <dgm:spPr/>
      <dgm:t>
        <a:bodyPr/>
        <a:lstStyle/>
        <a:p>
          <a:r>
            <a:rPr lang="hr-HR" b="1"/>
            <a:t>Prijedlozi i pretrage</a:t>
          </a:r>
          <a:r>
            <a:rPr lang="hr-HR"/>
            <a:t>: Roditelji mogu upravljati filtriranjem sadržaja koji se pojavljuje u pretrazi i preporukama. To uključuje mogućnost isključivanja prijedloga na temelju lokacije, interesa i ostalih podataka.</a:t>
          </a:r>
          <a:endParaRPr lang="en-US"/>
        </a:p>
      </dgm:t>
    </dgm:pt>
    <dgm:pt modelId="{D01A1AFE-F1A0-40D6-8353-B4AF7C61B7D4}" type="parTrans" cxnId="{77164E3E-D1D8-4280-9B4E-D178AB322D47}">
      <dgm:prSet/>
      <dgm:spPr/>
      <dgm:t>
        <a:bodyPr/>
        <a:lstStyle/>
        <a:p>
          <a:endParaRPr lang="en-US"/>
        </a:p>
      </dgm:t>
    </dgm:pt>
    <dgm:pt modelId="{ECC1F42F-8109-4D4D-9B95-E4D526DC8101}" type="sibTrans" cxnId="{77164E3E-D1D8-4280-9B4E-D178AB322D47}">
      <dgm:prSet/>
      <dgm:spPr/>
      <dgm:t>
        <a:bodyPr/>
        <a:lstStyle/>
        <a:p>
          <a:endParaRPr lang="en-US"/>
        </a:p>
      </dgm:t>
    </dgm:pt>
    <dgm:pt modelId="{201C7DB5-C22B-4FB4-B521-8F47C8EC65B1}">
      <dgm:prSet/>
      <dgm:spPr/>
      <dgm:t>
        <a:bodyPr/>
        <a:lstStyle/>
        <a:p>
          <a:r>
            <a:rPr lang="hr-HR" b="1"/>
            <a:t>Prikazivanje aktivnosti</a:t>
          </a:r>
          <a:r>
            <a:rPr lang="hr-HR"/>
            <a:t>: Roditelji mogu pratiti što dijete radi na TikToku, uključujući koje videozapise gleda, tko mu šalje poruke, s kim interagira itd.</a:t>
          </a:r>
          <a:endParaRPr lang="en-US"/>
        </a:p>
      </dgm:t>
    </dgm:pt>
    <dgm:pt modelId="{DD686A75-AB8E-4283-8C5C-FD82E8E2413C}" type="parTrans" cxnId="{F3E8208C-45DB-4165-81BA-B6AF8FF4B6E7}">
      <dgm:prSet/>
      <dgm:spPr/>
      <dgm:t>
        <a:bodyPr/>
        <a:lstStyle/>
        <a:p>
          <a:endParaRPr lang="en-US"/>
        </a:p>
      </dgm:t>
    </dgm:pt>
    <dgm:pt modelId="{B84AB405-7D3C-4455-A711-839E927DC0DB}" type="sibTrans" cxnId="{F3E8208C-45DB-4165-81BA-B6AF8FF4B6E7}">
      <dgm:prSet/>
      <dgm:spPr/>
      <dgm:t>
        <a:bodyPr/>
        <a:lstStyle/>
        <a:p>
          <a:endParaRPr lang="en-US"/>
        </a:p>
      </dgm:t>
    </dgm:pt>
    <dgm:pt modelId="{2EC8D806-EA73-4EBD-83C6-6E2871243C5A}" type="pres">
      <dgm:prSet presAssocID="{E952EE35-4E4E-4C7C-8684-1C79E00D6E9C}" presName="linear" presStyleCnt="0">
        <dgm:presLayoutVars>
          <dgm:animLvl val="lvl"/>
          <dgm:resizeHandles val="exact"/>
        </dgm:presLayoutVars>
      </dgm:prSet>
      <dgm:spPr/>
    </dgm:pt>
    <dgm:pt modelId="{1EE8C673-D5B2-41FF-8A57-0060B575922D}" type="pres">
      <dgm:prSet presAssocID="{22D1E249-C927-4C11-8E42-46284281545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5F9939B-170D-4456-A134-977E114B029F}" type="pres">
      <dgm:prSet presAssocID="{ECC1F42F-8109-4D4D-9B95-E4D526DC8101}" presName="spacer" presStyleCnt="0"/>
      <dgm:spPr/>
    </dgm:pt>
    <dgm:pt modelId="{5C9F7347-AB68-4485-A34F-A751DB0359F4}" type="pres">
      <dgm:prSet presAssocID="{201C7DB5-C22B-4FB4-B521-8F47C8EC65B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18BC5E3A-BDB1-4904-9AA4-ABEF639CA8C1}" type="presOf" srcId="{E952EE35-4E4E-4C7C-8684-1C79E00D6E9C}" destId="{2EC8D806-EA73-4EBD-83C6-6E2871243C5A}" srcOrd="0" destOrd="0" presId="urn:microsoft.com/office/officeart/2005/8/layout/vList2"/>
    <dgm:cxn modelId="{77164E3E-D1D8-4280-9B4E-D178AB322D47}" srcId="{E952EE35-4E4E-4C7C-8684-1C79E00D6E9C}" destId="{22D1E249-C927-4C11-8E42-462842815453}" srcOrd="0" destOrd="0" parTransId="{D01A1AFE-F1A0-40D6-8353-B4AF7C61B7D4}" sibTransId="{ECC1F42F-8109-4D4D-9B95-E4D526DC8101}"/>
    <dgm:cxn modelId="{2FC4C348-45E4-4085-8CF1-72EF5D7CC1BF}" type="presOf" srcId="{22D1E249-C927-4C11-8E42-462842815453}" destId="{1EE8C673-D5B2-41FF-8A57-0060B575922D}" srcOrd="0" destOrd="0" presId="urn:microsoft.com/office/officeart/2005/8/layout/vList2"/>
    <dgm:cxn modelId="{F3E8208C-45DB-4165-81BA-B6AF8FF4B6E7}" srcId="{E952EE35-4E4E-4C7C-8684-1C79E00D6E9C}" destId="{201C7DB5-C22B-4FB4-B521-8F47C8EC65B1}" srcOrd="1" destOrd="0" parTransId="{DD686A75-AB8E-4283-8C5C-FD82E8E2413C}" sibTransId="{B84AB405-7D3C-4455-A711-839E927DC0DB}"/>
    <dgm:cxn modelId="{722065FD-FE9C-4114-9BF7-BBA22CE96E5A}" type="presOf" srcId="{201C7DB5-C22B-4FB4-B521-8F47C8EC65B1}" destId="{5C9F7347-AB68-4485-A34F-A751DB0359F4}" srcOrd="0" destOrd="0" presId="urn:microsoft.com/office/officeart/2005/8/layout/vList2"/>
    <dgm:cxn modelId="{47156F67-6908-4C60-95ED-B9EA1F933644}" type="presParOf" srcId="{2EC8D806-EA73-4EBD-83C6-6E2871243C5A}" destId="{1EE8C673-D5B2-41FF-8A57-0060B575922D}" srcOrd="0" destOrd="0" presId="urn:microsoft.com/office/officeart/2005/8/layout/vList2"/>
    <dgm:cxn modelId="{D68C8DEF-9131-4A77-9049-1CF2B77F2F40}" type="presParOf" srcId="{2EC8D806-EA73-4EBD-83C6-6E2871243C5A}" destId="{F5F9939B-170D-4456-A134-977E114B029F}" srcOrd="1" destOrd="0" presId="urn:microsoft.com/office/officeart/2005/8/layout/vList2"/>
    <dgm:cxn modelId="{DDC99E18-B08E-41AE-A27D-69A2BB9F3F77}" type="presParOf" srcId="{2EC8D806-EA73-4EBD-83C6-6E2871243C5A}" destId="{5C9F7347-AB68-4485-A34F-A751DB0359F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39C92-9628-4ECC-9384-3437F784F081}">
      <dsp:nvSpPr>
        <dsp:cNvPr id="0" name=""/>
        <dsp:cNvSpPr/>
      </dsp:nvSpPr>
      <dsp:spPr>
        <a:xfrm>
          <a:off x="0" y="478723"/>
          <a:ext cx="2731957" cy="273195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/>
            <a:t>Google Family Link</a:t>
          </a:r>
        </a:p>
      </dsp:txBody>
      <dsp:txXfrm>
        <a:off x="400086" y="878809"/>
        <a:ext cx="1931785" cy="1931785"/>
      </dsp:txXfrm>
    </dsp:sp>
    <dsp:sp modelId="{B195FF32-BE1B-428A-A7C9-026F99590A23}">
      <dsp:nvSpPr>
        <dsp:cNvPr id="0" name=""/>
        <dsp:cNvSpPr/>
      </dsp:nvSpPr>
      <dsp:spPr>
        <a:xfrm rot="5400000">
          <a:off x="3191602" y="1362177"/>
          <a:ext cx="956185" cy="96505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4BBD90-318B-4B3B-B53D-6637DB0C1C71}">
      <dsp:nvSpPr>
        <dsp:cNvPr id="0" name=""/>
        <dsp:cNvSpPr/>
      </dsp:nvSpPr>
      <dsp:spPr>
        <a:xfrm>
          <a:off x="4552806" y="933594"/>
          <a:ext cx="1822215" cy="1822215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TikTok Family Pairing</a:t>
          </a:r>
        </a:p>
      </dsp:txBody>
      <dsp:txXfrm>
        <a:off x="4819663" y="1200451"/>
        <a:ext cx="1288501" cy="1288501"/>
      </dsp:txXfrm>
    </dsp:sp>
    <dsp:sp modelId="{EE607651-D647-4809-A802-144C94ECD04A}">
      <dsp:nvSpPr>
        <dsp:cNvPr id="0" name=""/>
        <dsp:cNvSpPr/>
      </dsp:nvSpPr>
      <dsp:spPr>
        <a:xfrm rot="5400000">
          <a:off x="6834667" y="1362177"/>
          <a:ext cx="956185" cy="965050"/>
        </a:xfrm>
        <a:prstGeom prst="triangl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D75837-F10D-4EB6-8943-D6ACBEF197CC}">
      <dsp:nvSpPr>
        <dsp:cNvPr id="0" name=""/>
        <dsp:cNvSpPr/>
      </dsp:nvSpPr>
      <dsp:spPr>
        <a:xfrm>
          <a:off x="8195871" y="478723"/>
          <a:ext cx="2731957" cy="2731957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kern="1200" dirty="0">
              <a:latin typeface="Calibri Light" panose="020F0302020204030204"/>
            </a:rPr>
            <a:t>Snapchat</a:t>
          </a:r>
        </a:p>
      </dsp:txBody>
      <dsp:txXfrm>
        <a:off x="8595957" y="878809"/>
        <a:ext cx="1931785" cy="19317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C63F33-34CB-44C8-9B78-AA1B46615503}">
      <dsp:nvSpPr>
        <dsp:cNvPr id="0" name=""/>
        <dsp:cNvSpPr/>
      </dsp:nvSpPr>
      <dsp:spPr>
        <a:xfrm>
          <a:off x="228107" y="2079"/>
          <a:ext cx="4188645" cy="418864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Snapchat je </a:t>
          </a:r>
          <a:r>
            <a:rPr lang="en-US" sz="2000" kern="1200" dirty="0" err="1"/>
            <a:t>društvena</a:t>
          </a:r>
          <a:r>
            <a:rPr lang="en-US" sz="2000" kern="1200" dirty="0"/>
            <a:t> </a:t>
          </a:r>
          <a:r>
            <a:rPr lang="en-US" sz="2000" kern="1200" dirty="0" err="1"/>
            <a:t>mreža</a:t>
          </a:r>
          <a:r>
            <a:rPr lang="en-US" sz="2000" kern="1200" dirty="0"/>
            <a:t> 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aplikacija</a:t>
          </a:r>
          <a:r>
            <a:rPr lang="en-US" sz="2000" kern="1200" dirty="0"/>
            <a:t> za </a:t>
          </a:r>
          <a:r>
            <a:rPr lang="en-US" sz="2000" kern="1200" dirty="0" err="1"/>
            <a:t>razmjenu</a:t>
          </a:r>
          <a:r>
            <a:rPr lang="en-US" sz="2000" kern="1200" dirty="0"/>
            <a:t> </a:t>
          </a:r>
          <a:r>
            <a:rPr lang="en-US" sz="2000" kern="1200" dirty="0" err="1"/>
            <a:t>poruka</a:t>
          </a:r>
          <a:r>
            <a:rPr lang="en-US" sz="2000" kern="1200" dirty="0"/>
            <a:t>, </a:t>
          </a:r>
          <a:r>
            <a:rPr lang="en-US" sz="2000" kern="1200" dirty="0" err="1"/>
            <a:t>osnovna</a:t>
          </a:r>
          <a:r>
            <a:rPr lang="en-US" sz="2000" kern="1200" dirty="0"/>
            <a:t> </a:t>
          </a:r>
          <a:r>
            <a:rPr lang="en-US" sz="2000" kern="1200" dirty="0" err="1"/>
            <a:t>karakteristika</a:t>
          </a:r>
          <a:r>
            <a:rPr lang="en-US" sz="2000" kern="1200" dirty="0"/>
            <a:t> </a:t>
          </a:r>
          <a:r>
            <a:rPr lang="en-US" sz="2000" kern="1200" dirty="0" err="1"/>
            <a:t>Snapchata</a:t>
          </a:r>
          <a:r>
            <a:rPr lang="en-US" sz="2000" kern="1200" dirty="0"/>
            <a:t> je </a:t>
          </a:r>
          <a:r>
            <a:rPr lang="en-US" sz="2000" kern="1200" dirty="0" err="1"/>
            <a:t>slanje</a:t>
          </a:r>
          <a:r>
            <a:rPr lang="en-US" sz="2000" kern="1200" dirty="0"/>
            <a:t> "</a:t>
          </a:r>
          <a:r>
            <a:rPr lang="en-US" sz="2000" kern="1200" dirty="0" err="1"/>
            <a:t>snapova</a:t>
          </a:r>
          <a:r>
            <a:rPr lang="en-US" sz="2000" kern="1200" dirty="0">
              <a:latin typeface="Calibri Light" panose="020F0302020204030204"/>
            </a:rPr>
            <a:t>". To</a:t>
          </a:r>
          <a:r>
            <a:rPr lang="en-US" sz="2000" kern="1200" dirty="0"/>
            <a:t> </a:t>
          </a:r>
          <a:r>
            <a:rPr lang="en-US" sz="2000" kern="1200" dirty="0" err="1"/>
            <a:t>su</a:t>
          </a:r>
          <a:r>
            <a:rPr lang="en-US" sz="2000" kern="1200" dirty="0"/>
            <a:t> </a:t>
          </a:r>
          <a:r>
            <a:rPr lang="en-US" sz="2000" kern="1200" dirty="0" err="1"/>
            <a:t>kratke</a:t>
          </a:r>
          <a:r>
            <a:rPr lang="en-US" sz="2000" kern="1200" dirty="0"/>
            <a:t> </a:t>
          </a:r>
          <a:r>
            <a:rPr lang="en-US" sz="2000" kern="1200" dirty="0" err="1"/>
            <a:t>slike</a:t>
          </a:r>
          <a:r>
            <a:rPr lang="en-US" sz="2000" kern="1200" dirty="0"/>
            <a:t> </a:t>
          </a:r>
          <a:r>
            <a:rPr lang="en-US" sz="2000" kern="1200" dirty="0" err="1"/>
            <a:t>ili</a:t>
          </a:r>
          <a:r>
            <a:rPr lang="en-US" sz="2000" kern="1200" dirty="0"/>
            <a:t> </a:t>
          </a:r>
          <a:r>
            <a:rPr lang="en-US" sz="2000" kern="1200" dirty="0" err="1"/>
            <a:t>videozapisi</a:t>
          </a:r>
          <a:r>
            <a:rPr lang="en-US" sz="2000" kern="1200" dirty="0"/>
            <a:t> koji se </a:t>
          </a:r>
          <a:r>
            <a:rPr lang="en-US" sz="2000" kern="1200" dirty="0" err="1"/>
            <a:t>automatski</a:t>
          </a:r>
          <a:r>
            <a:rPr lang="en-US" sz="2000" kern="1200" dirty="0"/>
            <a:t> </a:t>
          </a:r>
          <a:r>
            <a:rPr lang="en-US" sz="2000" kern="1200" dirty="0" err="1"/>
            <a:t>brišu</a:t>
          </a:r>
          <a:r>
            <a:rPr lang="en-US" sz="2000" kern="1200" dirty="0"/>
            <a:t> </a:t>
          </a:r>
          <a:r>
            <a:rPr lang="en-US" sz="2000" kern="1200" dirty="0" err="1"/>
            <a:t>nakon</a:t>
          </a:r>
          <a:r>
            <a:rPr lang="en-US" sz="2000" kern="1200" dirty="0"/>
            <a:t> </a:t>
          </a:r>
          <a:r>
            <a:rPr lang="en-US" sz="2000" kern="1200" dirty="0" err="1"/>
            <a:t>što</a:t>
          </a:r>
          <a:r>
            <a:rPr lang="en-US" sz="2000" kern="1200" dirty="0"/>
            <a:t> </a:t>
          </a:r>
          <a:r>
            <a:rPr lang="en-US" sz="2000" kern="1200" dirty="0" err="1"/>
            <a:t>ih</a:t>
          </a:r>
          <a:r>
            <a:rPr lang="en-US" sz="2000" kern="1200" dirty="0"/>
            <a:t> </a:t>
          </a:r>
          <a:r>
            <a:rPr lang="en-US" sz="2000" kern="1200" dirty="0" err="1"/>
            <a:t>primatelj</a:t>
          </a:r>
          <a:r>
            <a:rPr lang="en-US" sz="2000" kern="1200" dirty="0"/>
            <a:t> </a:t>
          </a:r>
          <a:r>
            <a:rPr lang="en-US" sz="2000" kern="1200" dirty="0" err="1"/>
            <a:t>pogleda</a:t>
          </a:r>
          <a:r>
            <a:rPr lang="en-US" sz="2000" kern="1200" dirty="0"/>
            <a:t> (</a:t>
          </a:r>
          <a:r>
            <a:rPr lang="en-US" sz="2000" kern="1200" dirty="0" err="1"/>
            <a:t>iako</a:t>
          </a:r>
          <a:r>
            <a:rPr lang="en-US" sz="2000" kern="1200" dirty="0"/>
            <a:t> </a:t>
          </a:r>
          <a:r>
            <a:rPr lang="en-US" sz="2000" kern="1200" dirty="0" err="1"/>
            <a:t>postoje</a:t>
          </a:r>
          <a:r>
            <a:rPr lang="en-US" sz="2000" kern="1200" dirty="0"/>
            <a:t> </a:t>
          </a:r>
          <a:r>
            <a:rPr lang="en-US" sz="2000" kern="1200" dirty="0" err="1"/>
            <a:t>opcije</a:t>
          </a:r>
          <a:r>
            <a:rPr lang="en-US" sz="2000" kern="1200" dirty="0"/>
            <a:t> za </a:t>
          </a:r>
          <a:r>
            <a:rPr lang="en-US" sz="2000" kern="1200" dirty="0" err="1"/>
            <a:t>spremanje</a:t>
          </a:r>
          <a:r>
            <a:rPr lang="en-US" sz="2000" kern="1200" dirty="0"/>
            <a:t> </a:t>
          </a:r>
          <a:r>
            <a:rPr lang="en-US" sz="2000" kern="1200" dirty="0" err="1"/>
            <a:t>sadržaja</a:t>
          </a:r>
          <a:r>
            <a:rPr lang="en-US" sz="2000" kern="1200" dirty="0"/>
            <a:t>).</a:t>
          </a:r>
        </a:p>
      </dsp:txBody>
      <dsp:txXfrm>
        <a:off x="841520" y="615492"/>
        <a:ext cx="2961819" cy="2961819"/>
      </dsp:txXfrm>
    </dsp:sp>
    <dsp:sp modelId="{7DF08BE0-81F0-46A2-910B-B21204466F22}">
      <dsp:nvSpPr>
        <dsp:cNvPr id="0" name=""/>
        <dsp:cNvSpPr/>
      </dsp:nvSpPr>
      <dsp:spPr>
        <a:xfrm rot="5400000">
          <a:off x="4762316" y="1541406"/>
          <a:ext cx="1466025" cy="1109991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FF9252-C543-4A41-963F-CCBB83E7AFFA}">
      <dsp:nvSpPr>
        <dsp:cNvPr id="0" name=""/>
        <dsp:cNvSpPr/>
      </dsp:nvSpPr>
      <dsp:spPr>
        <a:xfrm>
          <a:off x="6511075" y="2079"/>
          <a:ext cx="4188645" cy="418864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Povećan</a:t>
          </a:r>
          <a:r>
            <a:rPr lang="en-US" sz="2000" kern="1200" dirty="0"/>
            <a:t> </a:t>
          </a:r>
          <a:r>
            <a:rPr lang="en-US" sz="2000" kern="1200" dirty="0" err="1"/>
            <a:t>rizik</a:t>
          </a:r>
          <a:r>
            <a:rPr lang="en-US" sz="2000" kern="1200" dirty="0"/>
            <a:t> </a:t>
          </a:r>
          <a:r>
            <a:rPr lang="en-US" sz="2000" kern="1200" dirty="0" err="1"/>
            <a:t>širenja</a:t>
          </a:r>
          <a:r>
            <a:rPr lang="en-US" sz="2000" kern="1200" dirty="0"/>
            <a:t> </a:t>
          </a:r>
          <a:r>
            <a:rPr lang="en-US" sz="2000" kern="1200" dirty="0" err="1"/>
            <a:t>eksplicitnih</a:t>
          </a:r>
          <a:r>
            <a:rPr lang="en-US" sz="2000" kern="1200" dirty="0"/>
            <a:t> </a:t>
          </a:r>
          <a:r>
            <a:rPr lang="en-US" sz="2000" kern="1200" dirty="0" err="1"/>
            <a:t>sadržaja</a:t>
          </a:r>
          <a:r>
            <a:rPr lang="en-US" sz="2000" kern="1200" dirty="0"/>
            <a:t> </a:t>
          </a:r>
          <a:r>
            <a:rPr lang="en-US" sz="2000" kern="1200" dirty="0" err="1"/>
            <a:t>i</a:t>
          </a:r>
          <a:r>
            <a:rPr lang="en-US" sz="2000" kern="1200" dirty="0"/>
            <a:t> </a:t>
          </a:r>
          <a:r>
            <a:rPr lang="en-US" sz="2000" kern="1200" dirty="0" err="1"/>
            <a:t>dječje</a:t>
          </a:r>
          <a:r>
            <a:rPr lang="en-US" sz="2000" kern="1200" dirty="0"/>
            <a:t> </a:t>
          </a:r>
          <a:r>
            <a:rPr lang="en-US" sz="2000" kern="1200" dirty="0" err="1"/>
            <a:t>pornografije</a:t>
          </a:r>
          <a:r>
            <a:rPr lang="en-US" sz="2000" kern="1200" dirty="0"/>
            <a:t>!</a:t>
          </a:r>
        </a:p>
      </dsp:txBody>
      <dsp:txXfrm>
        <a:off x="7124488" y="615492"/>
        <a:ext cx="2961819" cy="29618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04163-1F51-49FB-BB39-6732C8A8A93B}">
      <dsp:nvSpPr>
        <dsp:cNvPr id="0" name=""/>
        <dsp:cNvSpPr/>
      </dsp:nvSpPr>
      <dsp:spPr>
        <a:xfrm>
          <a:off x="0" y="0"/>
          <a:ext cx="9288654" cy="12578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 err="1"/>
            <a:t>Privatne</a:t>
          </a:r>
          <a:r>
            <a:rPr lang="en-US" sz="1500" b="1" kern="1200" dirty="0"/>
            <a:t> </a:t>
          </a:r>
          <a:r>
            <a:rPr lang="en-US" sz="1500" b="1" kern="1200" dirty="0" err="1"/>
            <a:t>poruke</a:t>
          </a:r>
          <a:r>
            <a:rPr lang="en-US" sz="1500" kern="1200" dirty="0"/>
            <a:t>: Snapchat </a:t>
          </a:r>
          <a:r>
            <a:rPr lang="en-US" sz="1500" kern="1200" dirty="0" err="1"/>
            <a:t>omogućava</a:t>
          </a:r>
          <a:r>
            <a:rPr lang="en-US" sz="1500" kern="1200" dirty="0"/>
            <a:t> </a:t>
          </a:r>
          <a:r>
            <a:rPr lang="en-US" sz="1500" kern="1200" dirty="0" err="1"/>
            <a:t>slanje</a:t>
          </a:r>
          <a:r>
            <a:rPr lang="en-US" sz="1500" kern="1200" dirty="0"/>
            <a:t> </a:t>
          </a:r>
          <a:r>
            <a:rPr lang="en-US" sz="1500" kern="1200" dirty="0" err="1"/>
            <a:t>slika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videozapisa</a:t>
          </a:r>
          <a:r>
            <a:rPr lang="en-US" sz="1500" kern="1200" dirty="0"/>
            <a:t> </a:t>
          </a:r>
          <a:r>
            <a:rPr lang="en-US" sz="1500" kern="1200" dirty="0" err="1"/>
            <a:t>koji</a:t>
          </a:r>
          <a:r>
            <a:rPr lang="en-US" sz="1500" kern="1200" dirty="0"/>
            <a:t> </a:t>
          </a:r>
          <a:r>
            <a:rPr lang="en-US" sz="1500" kern="1200" dirty="0" err="1"/>
            <a:t>nestaju</a:t>
          </a:r>
          <a:r>
            <a:rPr lang="en-US" sz="1500" kern="1200" dirty="0"/>
            <a:t> </a:t>
          </a:r>
          <a:r>
            <a:rPr lang="en-US" sz="1500" kern="1200" dirty="0" err="1"/>
            <a:t>nakon</a:t>
          </a:r>
          <a:r>
            <a:rPr lang="en-US" sz="1500" kern="1200" dirty="0"/>
            <a:t> </a:t>
          </a:r>
          <a:r>
            <a:rPr lang="en-US" sz="1500" kern="1200" dirty="0" err="1"/>
            <a:t>što</a:t>
          </a:r>
          <a:r>
            <a:rPr lang="en-US" sz="1500" kern="1200" dirty="0"/>
            <a:t> </a:t>
          </a:r>
          <a:r>
            <a:rPr lang="en-US" sz="1500" kern="1200" dirty="0" err="1"/>
            <a:t>ih</a:t>
          </a:r>
          <a:r>
            <a:rPr lang="en-US" sz="1500" kern="1200" dirty="0"/>
            <a:t> </a:t>
          </a:r>
          <a:r>
            <a:rPr lang="en-US" sz="1500" kern="1200" dirty="0" err="1"/>
            <a:t>primatelj</a:t>
          </a:r>
          <a:r>
            <a:rPr lang="en-US" sz="1500" kern="1200" dirty="0"/>
            <a:t> </a:t>
          </a:r>
          <a:r>
            <a:rPr lang="en-US" sz="1500" kern="1200" dirty="0" err="1"/>
            <a:t>pogleda</a:t>
          </a:r>
          <a:r>
            <a:rPr lang="en-US" sz="1500" kern="1200" dirty="0"/>
            <a:t>. To </a:t>
          </a:r>
          <a:r>
            <a:rPr lang="en-US" sz="1500" kern="1200" dirty="0" err="1"/>
            <a:t>može</a:t>
          </a:r>
          <a:r>
            <a:rPr lang="en-US" sz="1500" kern="1200" dirty="0"/>
            <a:t> </a:t>
          </a:r>
          <a:r>
            <a:rPr lang="en-US" sz="1500" kern="1200" dirty="0" err="1"/>
            <a:t>ohrabriti</a:t>
          </a:r>
          <a:r>
            <a:rPr lang="en-US" sz="1500" kern="1200" dirty="0"/>
            <a:t> </a:t>
          </a:r>
          <a:r>
            <a:rPr lang="en-US" sz="1500" kern="1200" dirty="0" err="1"/>
            <a:t>korisnike</a:t>
          </a:r>
          <a:r>
            <a:rPr lang="en-US" sz="1500" kern="1200" dirty="0"/>
            <a:t> da </a:t>
          </a:r>
          <a:r>
            <a:rPr lang="en-US" sz="1500" kern="1200" dirty="0" err="1"/>
            <a:t>šalju</a:t>
          </a:r>
          <a:r>
            <a:rPr lang="en-US" sz="1500" kern="1200" dirty="0"/>
            <a:t> </a:t>
          </a:r>
          <a:r>
            <a:rPr lang="en-US" sz="1500" kern="1200" dirty="0" err="1"/>
            <a:t>eksplicitne</a:t>
          </a:r>
          <a:r>
            <a:rPr lang="en-US" sz="1500" kern="1200" dirty="0"/>
            <a:t> </a:t>
          </a:r>
          <a:r>
            <a:rPr lang="en-US" sz="1500" kern="1200" dirty="0" err="1"/>
            <a:t>ili</a:t>
          </a:r>
          <a:r>
            <a:rPr lang="en-US" sz="1500" kern="1200" dirty="0"/>
            <a:t> </a:t>
          </a:r>
          <a:r>
            <a:rPr lang="en-US" sz="1500" kern="1200" dirty="0" err="1"/>
            <a:t>neprimjerene</a:t>
          </a:r>
          <a:r>
            <a:rPr lang="en-US" sz="1500" kern="1200" dirty="0"/>
            <a:t> </a:t>
          </a:r>
          <a:r>
            <a:rPr lang="en-US" sz="1500" kern="1200" dirty="0" err="1"/>
            <a:t>sadržaje</a:t>
          </a:r>
          <a:r>
            <a:rPr lang="en-US" sz="1500" kern="1200" dirty="0"/>
            <a:t>, </a:t>
          </a:r>
          <a:r>
            <a:rPr lang="en-US" sz="1500" kern="1200" dirty="0" err="1"/>
            <a:t>uključujući</a:t>
          </a:r>
          <a:r>
            <a:rPr lang="en-US" sz="1500" kern="1200" dirty="0"/>
            <a:t> </a:t>
          </a:r>
          <a:r>
            <a:rPr lang="en-US" sz="1500" kern="1200" dirty="0" err="1"/>
            <a:t>pornografske</a:t>
          </a:r>
          <a:r>
            <a:rPr lang="en-US" sz="1500" kern="1200" dirty="0"/>
            <a:t> </a:t>
          </a:r>
          <a:r>
            <a:rPr lang="en-US" sz="1500" kern="1200" dirty="0" err="1"/>
            <a:t>slike</a:t>
          </a:r>
          <a:r>
            <a:rPr lang="en-US" sz="1500" kern="1200" dirty="0"/>
            <a:t>, </a:t>
          </a:r>
          <a:r>
            <a:rPr lang="en-US" sz="1500" kern="1200" dirty="0" err="1"/>
            <a:t>jer</a:t>
          </a:r>
          <a:r>
            <a:rPr lang="en-US" sz="1500" kern="1200" dirty="0"/>
            <a:t> </a:t>
          </a:r>
          <a:r>
            <a:rPr lang="en-US" sz="1500" kern="1200" dirty="0" err="1"/>
            <a:t>misle</a:t>
          </a:r>
          <a:r>
            <a:rPr lang="en-US" sz="1500" kern="1200" dirty="0"/>
            <a:t> da </a:t>
          </a:r>
          <a:r>
            <a:rPr lang="en-US" sz="1500" kern="1200" dirty="0" err="1"/>
            <a:t>će</a:t>
          </a:r>
          <a:r>
            <a:rPr lang="en-US" sz="1500" kern="1200" dirty="0"/>
            <a:t> </a:t>
          </a:r>
          <a:r>
            <a:rPr lang="en-US" sz="1500" kern="1200" dirty="0" err="1"/>
            <a:t>nestati</a:t>
          </a:r>
          <a:r>
            <a:rPr lang="en-US" sz="1500" kern="1200" dirty="0"/>
            <a:t> bez </a:t>
          </a:r>
          <a:r>
            <a:rPr lang="en-US" sz="1500" kern="1200" dirty="0" err="1"/>
            <a:t>traga</a:t>
          </a:r>
          <a:r>
            <a:rPr lang="hr-HR" sz="1500" kern="1200" dirty="0"/>
            <a:t> (</a:t>
          </a:r>
          <a:r>
            <a:rPr lang="hr-HR" sz="1500" u="sng" kern="1200" dirty="0"/>
            <a:t>ukoliko primite takav sadržaj strogo je zabranjeno njegovo proslijeđivanje, u suprotnom se privode dijete i roditelj na razgovor u policiju</a:t>
          </a:r>
          <a:r>
            <a:rPr lang="hr-HR" sz="1500" kern="1200" dirty="0"/>
            <a:t>!).</a:t>
          </a:r>
          <a:endParaRPr lang="en-US" sz="1500" kern="1200" dirty="0"/>
        </a:p>
      </dsp:txBody>
      <dsp:txXfrm>
        <a:off x="36841" y="36841"/>
        <a:ext cx="7931345" cy="1184159"/>
      </dsp:txXfrm>
    </dsp:sp>
    <dsp:sp modelId="{58D10FCE-C454-4D99-BD7E-06CF4A302CD6}">
      <dsp:nvSpPr>
        <dsp:cNvPr id="0" name=""/>
        <dsp:cNvSpPr/>
      </dsp:nvSpPr>
      <dsp:spPr>
        <a:xfrm>
          <a:off x="819587" y="1467481"/>
          <a:ext cx="9288654" cy="125784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Snap Map</a:t>
          </a:r>
          <a:r>
            <a:rPr lang="en-US" sz="1500" kern="1200"/>
            <a:t>: Snap Map omogućuje korisnicima da dijele svoju lokaciju, što može biti iskorišteno za lociranje djece ili mlade osobe.</a:t>
          </a:r>
        </a:p>
      </dsp:txBody>
      <dsp:txXfrm>
        <a:off x="856428" y="1504322"/>
        <a:ext cx="7577788" cy="1184159"/>
      </dsp:txXfrm>
    </dsp:sp>
    <dsp:sp modelId="{41E20E85-51B0-401E-93B6-1FCE593C9FE7}">
      <dsp:nvSpPr>
        <dsp:cNvPr id="0" name=""/>
        <dsp:cNvSpPr/>
      </dsp:nvSpPr>
      <dsp:spPr>
        <a:xfrm>
          <a:off x="1639174" y="2934963"/>
          <a:ext cx="9288654" cy="125784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Anonimnost</a:t>
          </a:r>
          <a:r>
            <a:rPr lang="en-US" sz="1500" kern="1200"/>
            <a:t>: Snapchat može omogućiti anonimnost, a neki korisnici mogu iskoristiti ovu funkcionalnost da pokušaju komunicirati s djecom i mladima na neprikladne ili opasne načine.</a:t>
          </a:r>
        </a:p>
      </dsp:txBody>
      <dsp:txXfrm>
        <a:off x="1676015" y="2971804"/>
        <a:ext cx="7577788" cy="1184159"/>
      </dsp:txXfrm>
    </dsp:sp>
    <dsp:sp modelId="{9A369B34-2FC8-4055-AEA2-FB2133E5CF97}">
      <dsp:nvSpPr>
        <dsp:cNvPr id="0" name=""/>
        <dsp:cNvSpPr/>
      </dsp:nvSpPr>
      <dsp:spPr>
        <a:xfrm>
          <a:off x="8471057" y="953863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655016" y="953863"/>
        <a:ext cx="449678" cy="615241"/>
      </dsp:txXfrm>
    </dsp:sp>
    <dsp:sp modelId="{C8C2F4C8-D952-496A-B94F-06DB99D27367}">
      <dsp:nvSpPr>
        <dsp:cNvPr id="0" name=""/>
        <dsp:cNvSpPr/>
      </dsp:nvSpPr>
      <dsp:spPr>
        <a:xfrm>
          <a:off x="9290644" y="2412959"/>
          <a:ext cx="817596" cy="817596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474603" y="2412959"/>
        <a:ext cx="449678" cy="61524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5C8B99-BB80-4DCB-B3CE-B30A7760C543}">
      <dsp:nvSpPr>
        <dsp:cNvPr id="0" name=""/>
        <dsp:cNvSpPr/>
      </dsp:nvSpPr>
      <dsp:spPr>
        <a:xfrm>
          <a:off x="0" y="531"/>
          <a:ext cx="105156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7FE896-8D6B-419F-89E4-70C1A1E981F6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C1722F-9AA9-416B-90B0-DE4A65BC463F}">
      <dsp:nvSpPr>
        <dsp:cNvPr id="0" name=""/>
        <dsp:cNvSpPr/>
      </dsp:nvSpPr>
      <dsp:spPr>
        <a:xfrm>
          <a:off x="1437631" y="531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Postavke</a:t>
          </a:r>
          <a:r>
            <a:rPr lang="en-US" sz="1700" b="1" kern="1200" dirty="0"/>
            <a:t> </a:t>
          </a:r>
          <a:r>
            <a:rPr lang="en-US" sz="1700" b="1" kern="1200" dirty="0" err="1"/>
            <a:t>privatnosti</a:t>
          </a:r>
          <a:r>
            <a:rPr lang="en-US" sz="1700" b="1" kern="1200" dirty="0"/>
            <a:t> </a:t>
          </a:r>
          <a:r>
            <a:rPr lang="en-US" sz="1700" b="1" kern="1200" dirty="0" err="1"/>
            <a:t>na</a:t>
          </a:r>
          <a:r>
            <a:rPr lang="en-US" sz="1700" b="1" kern="1200" dirty="0"/>
            <a:t> </a:t>
          </a:r>
          <a:r>
            <a:rPr lang="en-US" sz="1700" b="1" kern="1200" dirty="0" err="1"/>
            <a:t>Snapchatu</a:t>
          </a:r>
          <a:r>
            <a:rPr lang="en-US" sz="1700" kern="1200" dirty="0"/>
            <a:t>: Snapchat </a:t>
          </a:r>
          <a:r>
            <a:rPr lang="en-US" sz="1700" kern="1200" dirty="0" err="1"/>
            <a:t>omogućuje</a:t>
          </a:r>
          <a:r>
            <a:rPr lang="en-US" sz="1700" kern="1200" dirty="0"/>
            <a:t> </a:t>
          </a:r>
          <a:r>
            <a:rPr lang="en-US" sz="1700" kern="1200" dirty="0" err="1"/>
            <a:t>korisnicima</a:t>
          </a:r>
          <a:r>
            <a:rPr lang="en-US" sz="1700" kern="1200" dirty="0"/>
            <a:t> da </a:t>
          </a:r>
          <a:r>
            <a:rPr lang="en-US" sz="1700" kern="1200" dirty="0" err="1"/>
            <a:t>postave</a:t>
          </a:r>
          <a:r>
            <a:rPr lang="en-US" sz="1700" kern="1200" dirty="0"/>
            <a:t> </a:t>
          </a:r>
          <a:r>
            <a:rPr lang="en-US" sz="1700" kern="1200" dirty="0" err="1"/>
            <a:t>svoju</a:t>
          </a:r>
          <a:r>
            <a:rPr lang="en-US" sz="1700" kern="1200" dirty="0"/>
            <a:t> </a:t>
          </a:r>
          <a:r>
            <a:rPr lang="en-US" sz="1700" kern="1200" dirty="0" err="1"/>
            <a:t>privatnost</a:t>
          </a:r>
          <a:r>
            <a:rPr lang="en-US" sz="1700" kern="1200" dirty="0"/>
            <a:t> </a:t>
          </a:r>
          <a:r>
            <a:rPr lang="en-US" sz="1700" kern="1200" dirty="0" err="1"/>
            <a:t>prema</a:t>
          </a:r>
          <a:r>
            <a:rPr lang="en-US" sz="1700" kern="1200" dirty="0"/>
            <a:t> </a:t>
          </a:r>
          <a:r>
            <a:rPr lang="en-US" sz="1700" kern="1200" dirty="0" err="1"/>
            <a:t>željama</a:t>
          </a:r>
          <a:r>
            <a:rPr lang="en-US" sz="1700" kern="1200" dirty="0"/>
            <a:t>. </a:t>
          </a:r>
          <a:r>
            <a:rPr lang="en-US" sz="1700" kern="1200" dirty="0" err="1"/>
            <a:t>Dijete</a:t>
          </a:r>
          <a:r>
            <a:rPr lang="en-US" sz="1700" kern="1200" dirty="0"/>
            <a:t> </a:t>
          </a:r>
          <a:r>
            <a:rPr lang="en-US" sz="1700" kern="1200" dirty="0" err="1"/>
            <a:t>može</a:t>
          </a:r>
          <a:r>
            <a:rPr lang="en-US" sz="1700" kern="1200" dirty="0"/>
            <a:t> </a:t>
          </a:r>
          <a:r>
            <a:rPr lang="en-US" sz="1700" kern="1200" dirty="0" err="1"/>
            <a:t>postaviti</a:t>
          </a:r>
          <a:r>
            <a:rPr lang="en-US" sz="1700" kern="1200" dirty="0"/>
            <a:t> </a:t>
          </a:r>
          <a:r>
            <a:rPr lang="en-US" sz="1700" kern="1200" dirty="0" err="1"/>
            <a:t>svoj</a:t>
          </a:r>
          <a:r>
            <a:rPr lang="en-US" sz="1700" kern="1200" dirty="0"/>
            <a:t> </a:t>
          </a:r>
          <a:r>
            <a:rPr lang="en-US" sz="1700" kern="1200" dirty="0" err="1"/>
            <a:t>račun</a:t>
          </a:r>
          <a:r>
            <a:rPr lang="en-US" sz="1700" kern="1200" dirty="0"/>
            <a:t> </a:t>
          </a:r>
          <a:r>
            <a:rPr lang="en-US" sz="1700" kern="1200" dirty="0" err="1"/>
            <a:t>tako</a:t>
          </a:r>
          <a:r>
            <a:rPr lang="en-US" sz="1700" kern="1200" dirty="0"/>
            <a:t> da </a:t>
          </a:r>
          <a:r>
            <a:rPr lang="en-US" sz="1700" kern="1200" dirty="0" err="1"/>
            <a:t>samo</a:t>
          </a:r>
          <a:r>
            <a:rPr lang="en-US" sz="1700" kern="1200" dirty="0"/>
            <a:t> </a:t>
          </a:r>
          <a:r>
            <a:rPr lang="en-US" sz="1700" kern="1200" dirty="0" err="1"/>
            <a:t>prijatelji</a:t>
          </a:r>
          <a:r>
            <a:rPr lang="en-US" sz="1700" kern="1200" dirty="0"/>
            <a:t> </a:t>
          </a:r>
          <a:r>
            <a:rPr lang="en-US" sz="1700" kern="1200" dirty="0" err="1"/>
            <a:t>mogu</a:t>
          </a:r>
          <a:r>
            <a:rPr lang="en-US" sz="1700" kern="1200" dirty="0"/>
            <a:t> </a:t>
          </a:r>
          <a:r>
            <a:rPr lang="en-US" sz="1700" kern="1200" dirty="0" err="1"/>
            <a:t>vidjeti</a:t>
          </a:r>
          <a:r>
            <a:rPr lang="en-US" sz="1700" kern="1200" dirty="0"/>
            <a:t> </a:t>
          </a:r>
          <a:r>
            <a:rPr lang="en-US" sz="1700" kern="1200" dirty="0" err="1"/>
            <a:t>njihove</a:t>
          </a:r>
          <a:r>
            <a:rPr lang="en-US" sz="1700" kern="1200" dirty="0"/>
            <a:t> </a:t>
          </a:r>
          <a:r>
            <a:rPr lang="en-US" sz="1700" kern="1200" dirty="0" err="1"/>
            <a:t>objave</a:t>
          </a:r>
          <a:r>
            <a:rPr lang="en-US" sz="1700" kern="1200" dirty="0"/>
            <a:t>, a ne </a:t>
          </a:r>
          <a:r>
            <a:rPr lang="en-US" sz="1700" kern="1200" dirty="0" err="1"/>
            <a:t>šira</a:t>
          </a:r>
          <a:r>
            <a:rPr lang="en-US" sz="1700" kern="1200" dirty="0"/>
            <a:t> </a:t>
          </a:r>
          <a:r>
            <a:rPr lang="en-US" sz="1700" kern="1200" dirty="0" err="1"/>
            <a:t>javnost</a:t>
          </a:r>
          <a:r>
            <a:rPr lang="en-US" sz="1700" kern="1200" dirty="0"/>
            <a:t>. Također, </a:t>
          </a:r>
          <a:r>
            <a:rPr lang="en-US" sz="1700" kern="1200" dirty="0" err="1"/>
            <a:t>može</a:t>
          </a:r>
          <a:r>
            <a:rPr lang="en-US" sz="1700" kern="1200" dirty="0"/>
            <a:t> u </a:t>
          </a:r>
          <a:r>
            <a:rPr lang="en-US" sz="1700" kern="1200" dirty="0" err="1"/>
            <a:t>postavkama</a:t>
          </a:r>
          <a:r>
            <a:rPr lang="en-US" sz="1700" kern="1200" dirty="0"/>
            <a:t> </a:t>
          </a:r>
          <a:r>
            <a:rPr lang="en-US" sz="1700" kern="1200" dirty="0" err="1"/>
            <a:t>isključiti</a:t>
          </a:r>
          <a:r>
            <a:rPr lang="en-US" sz="1700" kern="1200" dirty="0"/>
            <a:t> </a:t>
          </a:r>
          <a:r>
            <a:rPr lang="en-US" sz="1700" kern="1200" dirty="0" err="1"/>
            <a:t>funkciju</a:t>
          </a:r>
          <a:r>
            <a:rPr lang="en-US" sz="1700" kern="1200" dirty="0"/>
            <a:t> "Snap Map" </a:t>
          </a:r>
          <a:r>
            <a:rPr lang="en-US" sz="1700" kern="1200" dirty="0" err="1"/>
            <a:t>koja</a:t>
          </a:r>
          <a:r>
            <a:rPr lang="en-US" sz="1700" kern="1200" dirty="0"/>
            <a:t> </a:t>
          </a:r>
          <a:r>
            <a:rPr lang="en-US" sz="1700" kern="1200" dirty="0" err="1"/>
            <a:t>pokazuje</a:t>
          </a:r>
          <a:r>
            <a:rPr lang="en-US" sz="1700" kern="1200" dirty="0"/>
            <a:t> </a:t>
          </a:r>
          <a:r>
            <a:rPr lang="en-US" sz="1700" kern="1200" dirty="0" err="1"/>
            <a:t>lokaciju</a:t>
          </a:r>
          <a:r>
            <a:rPr lang="en-US" sz="1700" kern="1200" dirty="0"/>
            <a:t>.</a:t>
          </a:r>
        </a:p>
      </dsp:txBody>
      <dsp:txXfrm>
        <a:off x="1437631" y="531"/>
        <a:ext cx="9077968" cy="1244702"/>
      </dsp:txXfrm>
    </dsp:sp>
    <dsp:sp modelId="{4ADE9B67-A279-42F8-9094-75343E8AC727}">
      <dsp:nvSpPr>
        <dsp:cNvPr id="0" name=""/>
        <dsp:cNvSpPr/>
      </dsp:nvSpPr>
      <dsp:spPr>
        <a:xfrm>
          <a:off x="0" y="1556410"/>
          <a:ext cx="105156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2EF7DB-A11D-40EC-BCB9-9AE5BD768740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4C183A-0898-4AC7-9B4E-862DD612D2AC}">
      <dsp:nvSpPr>
        <dsp:cNvPr id="0" name=""/>
        <dsp:cNvSpPr/>
      </dsp:nvSpPr>
      <dsp:spPr>
        <a:xfrm>
          <a:off x="1437631" y="1556410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Praćenje</a:t>
          </a:r>
          <a:r>
            <a:rPr lang="en-US" sz="1700" b="1" kern="1200" dirty="0"/>
            <a:t> </a:t>
          </a:r>
          <a:r>
            <a:rPr lang="en-US" sz="1700" b="1" kern="1200" dirty="0" err="1"/>
            <a:t>popisa</a:t>
          </a:r>
          <a:r>
            <a:rPr lang="en-US" sz="1700" b="1" kern="1200" dirty="0"/>
            <a:t> </a:t>
          </a:r>
          <a:r>
            <a:rPr lang="en-US" sz="1700" b="1" kern="1200" dirty="0" err="1"/>
            <a:t>prijatelja</a:t>
          </a:r>
          <a:r>
            <a:rPr lang="en-US" sz="1700" kern="1200" dirty="0"/>
            <a:t>: </a:t>
          </a:r>
          <a:r>
            <a:rPr lang="en-US" sz="1700" kern="1200" dirty="0" err="1"/>
            <a:t>Roditelji</a:t>
          </a:r>
          <a:r>
            <a:rPr lang="en-US" sz="1700" kern="1200" dirty="0"/>
            <a:t> </a:t>
          </a:r>
          <a:r>
            <a:rPr lang="en-US" sz="1700" kern="1200" dirty="0" err="1"/>
            <a:t>mogu</a:t>
          </a:r>
          <a:r>
            <a:rPr lang="en-US" sz="1700" kern="1200" dirty="0"/>
            <a:t> </a:t>
          </a:r>
          <a:r>
            <a:rPr lang="en-US" sz="1700" kern="1200" dirty="0" err="1"/>
            <a:t>pratiti</a:t>
          </a:r>
          <a:r>
            <a:rPr lang="en-US" sz="1700" kern="1200" dirty="0"/>
            <a:t> </a:t>
          </a:r>
          <a:r>
            <a:rPr lang="en-US" sz="1700" kern="1200" dirty="0" err="1"/>
            <a:t>tko</a:t>
          </a:r>
          <a:r>
            <a:rPr lang="en-US" sz="1700" kern="1200" dirty="0"/>
            <a:t> </a:t>
          </a:r>
          <a:r>
            <a:rPr lang="en-US" sz="1700" kern="1200" dirty="0" err="1"/>
            <a:t>su</a:t>
          </a:r>
          <a:r>
            <a:rPr lang="en-US" sz="1700" kern="1200" dirty="0"/>
            <a:t> </a:t>
          </a:r>
          <a:r>
            <a:rPr lang="en-US" sz="1700" kern="1200" dirty="0" err="1"/>
            <a:t>prijatelji</a:t>
          </a:r>
          <a:r>
            <a:rPr lang="en-US" sz="1700" kern="1200" dirty="0"/>
            <a:t> </a:t>
          </a:r>
          <a:r>
            <a:rPr lang="en-US" sz="1700" kern="1200" dirty="0" err="1"/>
            <a:t>njihovog</a:t>
          </a:r>
          <a:r>
            <a:rPr lang="en-US" sz="1700" kern="1200" dirty="0"/>
            <a:t> </a:t>
          </a:r>
          <a:r>
            <a:rPr lang="en-US" sz="1700" kern="1200" dirty="0" err="1"/>
            <a:t>djeteta</a:t>
          </a:r>
          <a:r>
            <a:rPr lang="en-US" sz="1700" kern="1200" dirty="0"/>
            <a:t> </a:t>
          </a:r>
          <a:r>
            <a:rPr lang="en-US" sz="1700" kern="1200" dirty="0" err="1"/>
            <a:t>na</a:t>
          </a:r>
          <a:r>
            <a:rPr lang="en-US" sz="1700" kern="1200" dirty="0"/>
            <a:t> </a:t>
          </a:r>
          <a:r>
            <a:rPr lang="en-US" sz="1700" kern="1200" dirty="0" err="1"/>
            <a:t>Snapchatu</a:t>
          </a:r>
          <a:r>
            <a:rPr lang="en-US" sz="1700" kern="1200" dirty="0"/>
            <a:t>. </a:t>
          </a:r>
          <a:r>
            <a:rPr lang="en-US" sz="1700" kern="1200" dirty="0">
              <a:latin typeface="Calibri Light" panose="020F0302020204030204"/>
            </a:rPr>
            <a:t>Roditelj</a:t>
          </a:r>
          <a:r>
            <a:rPr lang="en-US" sz="1700" kern="1200" dirty="0"/>
            <a:t> </a:t>
          </a:r>
          <a:r>
            <a:rPr lang="en-US" sz="1700" kern="1200" dirty="0" err="1"/>
            <a:t>može</a:t>
          </a:r>
          <a:r>
            <a:rPr lang="en-US" sz="1700" kern="1200" dirty="0"/>
            <a:t> </a:t>
          </a:r>
          <a:r>
            <a:rPr lang="en-US" sz="1700" kern="1200" dirty="0" err="1"/>
            <a:t>provjeriti</a:t>
          </a:r>
          <a:r>
            <a:rPr lang="en-US" sz="1700" kern="1200" dirty="0"/>
            <a:t> s </a:t>
          </a:r>
          <a:r>
            <a:rPr lang="en-US" sz="1700" kern="1200" dirty="0" err="1"/>
            <a:t>kim</a:t>
          </a:r>
          <a:r>
            <a:rPr lang="en-US" sz="1700" kern="1200" dirty="0"/>
            <a:t> se </a:t>
          </a:r>
          <a:r>
            <a:rPr lang="en-US" sz="1700" kern="1200" dirty="0" err="1"/>
            <a:t>dijete</a:t>
          </a:r>
          <a:r>
            <a:rPr lang="en-US" sz="1700" kern="1200" dirty="0"/>
            <a:t> </a:t>
          </a:r>
          <a:r>
            <a:rPr lang="en-US" sz="1700" kern="1200" dirty="0" err="1"/>
            <a:t>povezuje</a:t>
          </a:r>
          <a:r>
            <a:rPr lang="en-US" sz="1700" kern="1200" dirty="0"/>
            <a:t> </a:t>
          </a:r>
          <a:r>
            <a:rPr lang="en-US" sz="1700" kern="1200" dirty="0" err="1"/>
            <a:t>i</a:t>
          </a:r>
          <a:r>
            <a:rPr lang="en-US" sz="1700" kern="1200" dirty="0"/>
            <a:t> </a:t>
          </a:r>
          <a:r>
            <a:rPr lang="en-US" sz="1700" kern="1200" dirty="0" err="1"/>
            <a:t>komunicira</a:t>
          </a:r>
          <a:r>
            <a:rPr lang="en-US" sz="1700" kern="1200" dirty="0"/>
            <a:t> </a:t>
          </a:r>
          <a:r>
            <a:rPr lang="en-US" sz="1700" kern="1200" dirty="0" err="1"/>
            <a:t>putem</a:t>
          </a:r>
          <a:r>
            <a:rPr lang="en-US" sz="1700" kern="1200" dirty="0"/>
            <a:t> </a:t>
          </a:r>
          <a:r>
            <a:rPr lang="en-US" sz="1700" kern="1200" dirty="0" err="1"/>
            <a:t>ove</a:t>
          </a:r>
          <a:r>
            <a:rPr lang="en-US" sz="1700" kern="1200" dirty="0"/>
            <a:t> </a:t>
          </a:r>
          <a:r>
            <a:rPr lang="en-US" sz="1700" kern="1200" dirty="0" err="1"/>
            <a:t>aplikacije</a:t>
          </a:r>
          <a:r>
            <a:rPr lang="en-US" sz="1700" kern="1200" dirty="0"/>
            <a:t>.</a:t>
          </a:r>
          <a:endParaRPr lang="en-US" sz="1700" kern="1200" dirty="0">
            <a:latin typeface="Calibri Light" panose="020F0302020204030204"/>
          </a:endParaRPr>
        </a:p>
      </dsp:txBody>
      <dsp:txXfrm>
        <a:off x="1437631" y="1556410"/>
        <a:ext cx="9077968" cy="1244702"/>
      </dsp:txXfrm>
    </dsp:sp>
    <dsp:sp modelId="{244B3F3F-A861-4A6E-BB57-08550BB4304F}">
      <dsp:nvSpPr>
        <dsp:cNvPr id="0" name=""/>
        <dsp:cNvSpPr/>
      </dsp:nvSpPr>
      <dsp:spPr>
        <a:xfrm>
          <a:off x="0" y="3112289"/>
          <a:ext cx="105156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9C3CA6-B4FA-462B-84AB-1FF8A8A4E838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48941-2441-4F2A-A817-1693ABCD8E20}">
      <dsp:nvSpPr>
        <dsp:cNvPr id="0" name=""/>
        <dsp:cNvSpPr/>
      </dsp:nvSpPr>
      <dsp:spPr>
        <a:xfrm>
          <a:off x="1437631" y="3112289"/>
          <a:ext cx="90779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/>
            <a:t>Redoviti</a:t>
          </a:r>
          <a:r>
            <a:rPr lang="en-US" sz="1700" b="1" kern="1200" dirty="0"/>
            <a:t> </a:t>
          </a:r>
          <a:r>
            <a:rPr lang="en-US" sz="1700" b="1" kern="1200" dirty="0" err="1"/>
            <a:t>razgovori</a:t>
          </a:r>
          <a:r>
            <a:rPr lang="en-US" sz="1700" kern="1200" dirty="0"/>
            <a:t>: </a:t>
          </a:r>
          <a:r>
            <a:rPr lang="en-US" sz="1700" kern="1200" dirty="0" err="1"/>
            <a:t>Najvažniji</a:t>
          </a:r>
          <a:r>
            <a:rPr lang="en-US" sz="1700" kern="1200" dirty="0"/>
            <a:t> </a:t>
          </a:r>
          <a:r>
            <a:rPr lang="en-US" sz="1700" kern="1200" dirty="0" err="1"/>
            <a:t>oblik</a:t>
          </a:r>
          <a:r>
            <a:rPr lang="en-US" sz="1700" kern="1200" dirty="0"/>
            <a:t> </a:t>
          </a:r>
          <a:r>
            <a:rPr lang="en-US" sz="1700" kern="1200" dirty="0" err="1"/>
            <a:t>nadzora</a:t>
          </a:r>
          <a:r>
            <a:rPr lang="en-US" sz="1700" kern="1200" dirty="0"/>
            <a:t> je </a:t>
          </a:r>
          <a:r>
            <a:rPr lang="en-US" sz="1700" kern="1200" dirty="0" err="1"/>
            <a:t>otvorena</a:t>
          </a:r>
          <a:r>
            <a:rPr lang="en-US" sz="1700" kern="1200" dirty="0"/>
            <a:t> </a:t>
          </a:r>
          <a:r>
            <a:rPr lang="en-US" sz="1700" kern="1200" dirty="0" err="1"/>
            <a:t>komunikacija</a:t>
          </a:r>
          <a:r>
            <a:rPr lang="en-US" sz="1700" kern="1200" dirty="0"/>
            <a:t> s </a:t>
          </a:r>
          <a:r>
            <a:rPr lang="en-US" sz="1700" kern="1200" dirty="0" err="1"/>
            <a:t>djetetom</a:t>
          </a:r>
          <a:r>
            <a:rPr lang="en-US" sz="1700" kern="1200" dirty="0"/>
            <a:t>. </a:t>
          </a:r>
          <a:r>
            <a:rPr lang="en-US" sz="1700" kern="1200" dirty="0" err="1"/>
            <a:t>Razgovaranje</a:t>
          </a:r>
          <a:r>
            <a:rPr lang="en-US" sz="1700" kern="1200" dirty="0"/>
            <a:t> o tome </a:t>
          </a:r>
          <a:r>
            <a:rPr lang="en-US" sz="1700" kern="1200" dirty="0" err="1"/>
            <a:t>kako</a:t>
          </a:r>
          <a:r>
            <a:rPr lang="en-US" sz="1700" kern="1200" dirty="0"/>
            <a:t> </a:t>
          </a:r>
          <a:r>
            <a:rPr lang="en-US" sz="1700" kern="1200" dirty="0" err="1"/>
            <a:t>i</a:t>
          </a:r>
          <a:r>
            <a:rPr lang="en-US" sz="1700" kern="1200" dirty="0"/>
            <a:t> </a:t>
          </a:r>
          <a:r>
            <a:rPr lang="en-US" sz="1700" kern="1200" dirty="0" err="1"/>
            <a:t>zašto</a:t>
          </a:r>
          <a:r>
            <a:rPr lang="en-US" sz="1700" kern="1200" dirty="0"/>
            <a:t> </a:t>
          </a:r>
          <a:r>
            <a:rPr lang="en-US" sz="1700" kern="1200" dirty="0" err="1"/>
            <a:t>koristiti</a:t>
          </a:r>
          <a:r>
            <a:rPr lang="en-US" sz="1700" kern="1200" dirty="0"/>
            <a:t> Snapchat, koji </a:t>
          </a:r>
          <a:r>
            <a:rPr lang="en-US" sz="1700" kern="1200" dirty="0" err="1"/>
            <a:t>su</a:t>
          </a:r>
          <a:r>
            <a:rPr lang="en-US" sz="1700" kern="1200" dirty="0"/>
            <a:t> </a:t>
          </a:r>
          <a:r>
            <a:rPr lang="en-US" sz="1700" kern="1200" dirty="0" err="1"/>
            <a:t>rizici</a:t>
          </a:r>
          <a:r>
            <a:rPr lang="en-US" sz="1700" kern="1200" dirty="0"/>
            <a:t> </a:t>
          </a:r>
          <a:r>
            <a:rPr lang="en-US" sz="1700" kern="1200" dirty="0" err="1"/>
            <a:t>povezani</a:t>
          </a:r>
          <a:r>
            <a:rPr lang="en-US" sz="1700" kern="1200" dirty="0"/>
            <a:t> s </a:t>
          </a:r>
          <a:r>
            <a:rPr lang="en-US" sz="1700" kern="1200" dirty="0" err="1"/>
            <a:t>privatnošću</a:t>
          </a:r>
          <a:r>
            <a:rPr lang="en-US" sz="1700" kern="1200" dirty="0"/>
            <a:t>, </a:t>
          </a:r>
          <a:r>
            <a:rPr lang="en-US" sz="1700" kern="1200" dirty="0" err="1"/>
            <a:t>i</a:t>
          </a:r>
          <a:r>
            <a:rPr lang="en-US" sz="1700" kern="1200" dirty="0"/>
            <a:t> </a:t>
          </a:r>
          <a:r>
            <a:rPr lang="en-US" sz="1700" kern="1200" dirty="0" err="1"/>
            <a:t>postavljanje</a:t>
          </a:r>
          <a:r>
            <a:rPr lang="en-US" sz="1700" kern="1200" dirty="0"/>
            <a:t> </a:t>
          </a:r>
          <a:r>
            <a:rPr lang="en-US" sz="1700" kern="1200" dirty="0" err="1"/>
            <a:t>jasnih</a:t>
          </a:r>
          <a:r>
            <a:rPr lang="en-US" sz="1700" kern="1200" dirty="0"/>
            <a:t> </a:t>
          </a:r>
          <a:r>
            <a:rPr lang="en-US" sz="1700" kern="1200" dirty="0" err="1"/>
            <a:t>pravila</a:t>
          </a:r>
          <a:r>
            <a:rPr lang="en-US" sz="1700" kern="1200" dirty="0"/>
            <a:t> o tome </a:t>
          </a:r>
          <a:r>
            <a:rPr lang="en-US" sz="1700" kern="1200" dirty="0" err="1"/>
            <a:t>što</a:t>
          </a:r>
          <a:r>
            <a:rPr lang="en-US" sz="1700" kern="1200" dirty="0"/>
            <a:t> je </a:t>
          </a:r>
          <a:r>
            <a:rPr lang="en-US" sz="1700" kern="1200" dirty="0" err="1"/>
            <a:t>prihvatljivo</a:t>
          </a:r>
          <a:r>
            <a:rPr lang="en-US" sz="1700" kern="1200" dirty="0"/>
            <a:t> </a:t>
          </a:r>
          <a:r>
            <a:rPr lang="en-US" sz="1700" kern="1200" dirty="0" err="1"/>
            <a:t>može</a:t>
          </a:r>
          <a:r>
            <a:rPr lang="en-US" sz="1700" kern="1200" dirty="0"/>
            <a:t> </a:t>
          </a:r>
          <a:r>
            <a:rPr lang="en-US" sz="1700" kern="1200" dirty="0" err="1"/>
            <a:t>biti</a:t>
          </a:r>
          <a:r>
            <a:rPr lang="en-US" sz="1700" kern="1200" dirty="0"/>
            <a:t> </a:t>
          </a:r>
          <a:r>
            <a:rPr lang="en-US" sz="1700" kern="1200" dirty="0" err="1"/>
            <a:t>najefikasniji</a:t>
          </a:r>
          <a:r>
            <a:rPr lang="en-US" sz="1700" kern="1200" dirty="0"/>
            <a:t> </a:t>
          </a:r>
          <a:r>
            <a:rPr lang="en-US" sz="1700" kern="1200" dirty="0" err="1"/>
            <a:t>način</a:t>
          </a:r>
          <a:r>
            <a:rPr lang="en-US" sz="1700" kern="1200" dirty="0"/>
            <a:t> za </a:t>
          </a:r>
          <a:r>
            <a:rPr lang="en-US" sz="1700" kern="1200" dirty="0" err="1"/>
            <a:t>osiguravanje</a:t>
          </a:r>
          <a:r>
            <a:rPr lang="en-US" sz="1700" kern="1200" dirty="0"/>
            <a:t> </a:t>
          </a:r>
          <a:r>
            <a:rPr lang="en-US" sz="1700" kern="1200" dirty="0" err="1"/>
            <a:t>sigurnosti</a:t>
          </a:r>
          <a:r>
            <a:rPr lang="en-US" sz="1700" kern="1200" dirty="0"/>
            <a:t>.</a:t>
          </a:r>
        </a:p>
      </dsp:txBody>
      <dsp:txXfrm>
        <a:off x="1437631" y="3112289"/>
        <a:ext cx="9077968" cy="12447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130D4-20F0-4745-9F51-5D32620C341E}">
      <dsp:nvSpPr>
        <dsp:cNvPr id="0" name=""/>
        <dsp:cNvSpPr/>
      </dsp:nvSpPr>
      <dsp:spPr>
        <a:xfrm>
          <a:off x="3323664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28399" y="877339"/>
        <a:ext cx="33687" cy="6737"/>
      </dsp:txXfrm>
    </dsp:sp>
    <dsp:sp modelId="{10667B1D-28A1-40AC-B8EB-7EBF16CC63BA}">
      <dsp:nvSpPr>
        <dsp:cNvPr id="0" name=""/>
        <dsp:cNvSpPr/>
      </dsp:nvSpPr>
      <dsp:spPr>
        <a:xfrm>
          <a:off x="396080" y="1893"/>
          <a:ext cx="2929383" cy="17576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Da </a:t>
          </a:r>
          <a:r>
            <a:rPr lang="en-US" sz="1200" kern="1200" dirty="0" err="1"/>
            <a:t>biste</a:t>
          </a:r>
          <a:r>
            <a:rPr lang="en-US" sz="1200" kern="1200" dirty="0"/>
            <a:t> </a:t>
          </a:r>
          <a:r>
            <a:rPr lang="en-US" sz="1200" kern="1200" dirty="0" err="1"/>
            <a:t>isključili</a:t>
          </a:r>
          <a:r>
            <a:rPr lang="en-US" sz="1200" kern="1200" dirty="0"/>
            <a:t> </a:t>
          </a:r>
          <a:r>
            <a:rPr lang="en-US" sz="1200" b="1" kern="1200" dirty="0"/>
            <a:t>Snap Map</a:t>
          </a:r>
          <a:r>
            <a:rPr lang="en-US" sz="1200" kern="1200" dirty="0"/>
            <a:t> </a:t>
          </a:r>
          <a:r>
            <a:rPr lang="en-US" sz="1200" kern="1200" dirty="0" err="1"/>
            <a:t>na</a:t>
          </a:r>
          <a:r>
            <a:rPr lang="en-US" sz="1200" kern="1200" dirty="0"/>
            <a:t> </a:t>
          </a:r>
          <a:r>
            <a:rPr lang="en-US" sz="1200" kern="1200" dirty="0" err="1"/>
            <a:t>Snapchatu</a:t>
          </a:r>
          <a:r>
            <a:rPr lang="en-US" sz="1200" kern="1200" dirty="0"/>
            <a:t> </a:t>
          </a:r>
          <a:r>
            <a:rPr lang="en-US" sz="1200" kern="1200" dirty="0" err="1"/>
            <a:t>i</a:t>
          </a:r>
          <a:r>
            <a:rPr lang="en-US" sz="1200" kern="1200" dirty="0"/>
            <a:t> </a:t>
          </a:r>
          <a:r>
            <a:rPr lang="en-US" sz="1200" kern="1200" dirty="0" err="1"/>
            <a:t>spriječili</a:t>
          </a:r>
          <a:r>
            <a:rPr lang="en-US" sz="1200" kern="1200" dirty="0"/>
            <a:t> </a:t>
          </a:r>
          <a:r>
            <a:rPr lang="en-US" sz="1200" kern="1200" dirty="0" err="1"/>
            <a:t>dijeljenje</a:t>
          </a:r>
          <a:r>
            <a:rPr lang="en-US" sz="1200" kern="1200" dirty="0"/>
            <a:t> </a:t>
          </a:r>
          <a:r>
            <a:rPr lang="en-US" sz="1200" kern="1200" dirty="0" err="1"/>
            <a:t>vaše</a:t>
          </a:r>
          <a:r>
            <a:rPr lang="en-US" sz="1200" kern="1200" dirty="0"/>
            <a:t> </a:t>
          </a:r>
          <a:r>
            <a:rPr lang="en-US" sz="1200" kern="1200" dirty="0" err="1"/>
            <a:t>lokacije</a:t>
          </a:r>
          <a:r>
            <a:rPr lang="en-US" sz="1200" kern="1200" dirty="0"/>
            <a:t> s </a:t>
          </a:r>
          <a:r>
            <a:rPr lang="en-US" sz="1200" kern="1200" dirty="0" err="1"/>
            <a:t>prijateljima</a:t>
          </a:r>
          <a:r>
            <a:rPr lang="en-US" sz="1200" kern="1200" dirty="0"/>
            <a:t>, </a:t>
          </a:r>
          <a:r>
            <a:rPr lang="en-US" sz="1200" kern="1200" dirty="0" err="1"/>
            <a:t>slijedite</a:t>
          </a:r>
          <a:r>
            <a:rPr lang="en-US" sz="1200" kern="1200" dirty="0"/>
            <a:t> </a:t>
          </a:r>
          <a:r>
            <a:rPr lang="en-US" sz="1200" kern="1200" dirty="0" err="1"/>
            <a:t>ove</a:t>
          </a:r>
          <a:r>
            <a:rPr lang="en-US" sz="1200" kern="1200" dirty="0"/>
            <a:t> </a:t>
          </a:r>
          <a:r>
            <a:rPr lang="en-US" sz="1200" kern="1200" dirty="0" err="1"/>
            <a:t>korake</a:t>
          </a:r>
          <a:r>
            <a:rPr lang="en-US" sz="1200" kern="1200" dirty="0"/>
            <a:t>:</a:t>
          </a:r>
        </a:p>
      </dsp:txBody>
      <dsp:txXfrm>
        <a:off x="396080" y="1893"/>
        <a:ext cx="2929383" cy="1757630"/>
      </dsp:txXfrm>
    </dsp:sp>
    <dsp:sp modelId="{17907F47-8405-4D3C-AA8B-5611789E81F4}">
      <dsp:nvSpPr>
        <dsp:cNvPr id="0" name=""/>
        <dsp:cNvSpPr/>
      </dsp:nvSpPr>
      <dsp:spPr>
        <a:xfrm>
          <a:off x="6926806" y="834988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31541" y="877339"/>
        <a:ext cx="33687" cy="6737"/>
      </dsp:txXfrm>
    </dsp:sp>
    <dsp:sp modelId="{5FC8885B-15DA-4DB7-926C-0816FC838BFB}">
      <dsp:nvSpPr>
        <dsp:cNvPr id="0" name=""/>
        <dsp:cNvSpPr/>
      </dsp:nvSpPr>
      <dsp:spPr>
        <a:xfrm>
          <a:off x="3999222" y="1893"/>
          <a:ext cx="2929383" cy="1757630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 err="1"/>
            <a:t>Otvorite</a:t>
          </a:r>
          <a:r>
            <a:rPr lang="en-US" sz="1200" b="1" kern="1200" dirty="0"/>
            <a:t> Snapchat</a:t>
          </a:r>
          <a:r>
            <a:rPr lang="en-US" sz="1200" kern="1200" dirty="0"/>
            <a:t> </a:t>
          </a:r>
          <a:r>
            <a:rPr lang="en-US" sz="1200" kern="1200" dirty="0" err="1"/>
            <a:t>i</a:t>
          </a:r>
          <a:r>
            <a:rPr lang="en-US" sz="1200" kern="1200" dirty="0"/>
            <a:t> </a:t>
          </a:r>
          <a:r>
            <a:rPr lang="en-US" sz="1200" kern="1200" dirty="0" err="1"/>
            <a:t>idite</a:t>
          </a:r>
          <a:r>
            <a:rPr lang="en-US" sz="1200" kern="1200" dirty="0"/>
            <a:t> </a:t>
          </a:r>
          <a:r>
            <a:rPr lang="en-US" sz="1200" kern="1200" dirty="0" err="1"/>
            <a:t>na</a:t>
          </a:r>
          <a:r>
            <a:rPr lang="en-US" sz="1200" kern="1200" dirty="0"/>
            <a:t> </a:t>
          </a:r>
          <a:r>
            <a:rPr lang="en-US" sz="1200" kern="1200" dirty="0" err="1"/>
            <a:t>svoj</a:t>
          </a:r>
          <a:r>
            <a:rPr lang="en-US" sz="1200" kern="1200" dirty="0"/>
            <a:t> </a:t>
          </a:r>
          <a:r>
            <a:rPr lang="en-US" sz="1200" kern="1200" dirty="0" err="1"/>
            <a:t>profil</a:t>
          </a:r>
          <a:r>
            <a:rPr lang="en-US" sz="1200" kern="1200" dirty="0"/>
            <a:t> (</a:t>
          </a:r>
          <a:r>
            <a:rPr lang="en-US" sz="1200" kern="1200" dirty="0" err="1"/>
            <a:t>kliknite</a:t>
          </a:r>
          <a:r>
            <a:rPr lang="en-US" sz="1200" kern="1200" dirty="0"/>
            <a:t> </a:t>
          </a:r>
          <a:r>
            <a:rPr lang="en-US" sz="1200" kern="1200" dirty="0" err="1"/>
            <a:t>na</a:t>
          </a:r>
          <a:r>
            <a:rPr lang="en-US" sz="1200" kern="1200" dirty="0"/>
            <a:t> </a:t>
          </a:r>
          <a:r>
            <a:rPr lang="en-US" sz="1200" kern="1200" dirty="0" err="1"/>
            <a:t>ikonu</a:t>
          </a:r>
          <a:r>
            <a:rPr lang="en-US" sz="1200" kern="1200" dirty="0"/>
            <a:t> </a:t>
          </a:r>
          <a:r>
            <a:rPr lang="en-US" sz="1200" kern="1200" dirty="0" err="1"/>
            <a:t>svog</a:t>
          </a:r>
          <a:r>
            <a:rPr lang="en-US" sz="1200" kern="1200" dirty="0"/>
            <a:t> </a:t>
          </a:r>
          <a:r>
            <a:rPr lang="en-US" sz="1200" kern="1200" dirty="0" err="1"/>
            <a:t>avatara</a:t>
          </a:r>
          <a:r>
            <a:rPr lang="en-US" sz="1200" kern="1200" dirty="0"/>
            <a:t> u </a:t>
          </a:r>
          <a:r>
            <a:rPr lang="en-US" sz="1200" kern="1200" dirty="0" err="1"/>
            <a:t>gornjem</a:t>
          </a:r>
          <a:r>
            <a:rPr lang="en-US" sz="1200" kern="1200" dirty="0"/>
            <a:t> </a:t>
          </a:r>
          <a:r>
            <a:rPr lang="en-US" sz="1200" kern="1200" dirty="0" err="1"/>
            <a:t>lijevom</a:t>
          </a:r>
          <a:r>
            <a:rPr lang="en-US" sz="1200" kern="1200" dirty="0"/>
            <a:t> kutu </a:t>
          </a:r>
          <a:r>
            <a:rPr lang="en-US" sz="1200" kern="1200" dirty="0" err="1"/>
            <a:t>ekrana</a:t>
          </a:r>
          <a:r>
            <a:rPr lang="en-US" sz="1200" kern="1200" dirty="0"/>
            <a:t>).</a:t>
          </a:r>
        </a:p>
      </dsp:txBody>
      <dsp:txXfrm>
        <a:off x="3999222" y="1893"/>
        <a:ext cx="2929383" cy="1757630"/>
      </dsp:txXfrm>
    </dsp:sp>
    <dsp:sp modelId="{DDBDD532-1B51-454C-8B23-FFCF03D9CFAB}">
      <dsp:nvSpPr>
        <dsp:cNvPr id="0" name=""/>
        <dsp:cNvSpPr/>
      </dsp:nvSpPr>
      <dsp:spPr>
        <a:xfrm>
          <a:off x="1860772" y="1757723"/>
          <a:ext cx="7206284" cy="643158"/>
        </a:xfrm>
        <a:custGeom>
          <a:avLst/>
          <a:gdLst/>
          <a:ahLst/>
          <a:cxnLst/>
          <a:rect l="0" t="0" r="0" b="0"/>
          <a:pathLst>
            <a:path>
              <a:moveTo>
                <a:pt x="7206284" y="0"/>
              </a:moveTo>
              <a:lnTo>
                <a:pt x="7206284" y="338679"/>
              </a:lnTo>
              <a:lnTo>
                <a:pt x="0" y="338679"/>
              </a:lnTo>
              <a:lnTo>
                <a:pt x="0" y="643158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82971" y="2075933"/>
        <a:ext cx="361885" cy="6737"/>
      </dsp:txXfrm>
    </dsp:sp>
    <dsp:sp modelId="{F910B8D9-1A2F-4A44-BDF2-DE7B1BF1761A}">
      <dsp:nvSpPr>
        <dsp:cNvPr id="0" name=""/>
        <dsp:cNvSpPr/>
      </dsp:nvSpPr>
      <dsp:spPr>
        <a:xfrm>
          <a:off x="7602364" y="1893"/>
          <a:ext cx="2929383" cy="1757630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Zatim</a:t>
          </a:r>
          <a:r>
            <a:rPr lang="en-US" sz="1200" kern="1200" dirty="0"/>
            <a:t> </a:t>
          </a:r>
          <a:r>
            <a:rPr lang="en-US" sz="1200" b="1" kern="1200" dirty="0" err="1"/>
            <a:t>povucite</a:t>
          </a:r>
          <a:r>
            <a:rPr lang="en-US" sz="1200" b="1" kern="1200" dirty="0"/>
            <a:t> </a:t>
          </a:r>
          <a:r>
            <a:rPr lang="en-US" sz="1200" b="1" kern="1200" dirty="0" err="1"/>
            <a:t>prema</a:t>
          </a:r>
          <a:r>
            <a:rPr lang="en-US" sz="1200" b="1" kern="1200" dirty="0"/>
            <a:t> </a:t>
          </a:r>
          <a:r>
            <a:rPr lang="en-US" sz="1200" b="1" kern="1200" dirty="0" err="1"/>
            <a:t>dolje</a:t>
          </a:r>
          <a:r>
            <a:rPr lang="en-US" sz="1200" kern="1200" dirty="0"/>
            <a:t> </a:t>
          </a:r>
          <a:r>
            <a:rPr lang="en-US" sz="1200" kern="1200" dirty="0" err="1"/>
            <a:t>na</a:t>
          </a:r>
          <a:r>
            <a:rPr lang="en-US" sz="1200" kern="1200" dirty="0"/>
            <a:t> </a:t>
          </a:r>
          <a:r>
            <a:rPr lang="en-US" sz="1200" kern="1200" dirty="0" err="1"/>
            <a:t>ekranu</a:t>
          </a:r>
          <a:r>
            <a:rPr lang="en-US" sz="1200" kern="1200" dirty="0"/>
            <a:t> da </a:t>
          </a:r>
          <a:r>
            <a:rPr lang="en-US" sz="1200" kern="1200" dirty="0" err="1"/>
            <a:t>biste</a:t>
          </a:r>
          <a:r>
            <a:rPr lang="en-US" sz="1200" kern="1200" dirty="0"/>
            <a:t> </a:t>
          </a:r>
          <a:r>
            <a:rPr lang="en-US" sz="1200" kern="1200" dirty="0" err="1"/>
            <a:t>pristupili</a:t>
          </a:r>
          <a:r>
            <a:rPr lang="en-US" sz="1200" kern="1200" dirty="0"/>
            <a:t> </a:t>
          </a:r>
          <a:r>
            <a:rPr lang="en-US" sz="1200" b="0" kern="1200" dirty="0" err="1">
              <a:latin typeface="Calibri Light" panose="020F0302020204030204"/>
            </a:rPr>
            <a:t>opciji</a:t>
          </a:r>
          <a:r>
            <a:rPr lang="en-US" sz="1200" b="0" kern="1200" dirty="0">
              <a:latin typeface="Calibri Light" panose="020F0302020204030204"/>
            </a:rPr>
            <a:t> </a:t>
          </a:r>
          <a:r>
            <a:rPr lang="en-US" sz="1200" b="1" kern="1200" dirty="0"/>
            <a:t>Snap Map</a:t>
          </a:r>
          <a:r>
            <a:rPr lang="en-US" sz="1200" kern="1200" dirty="0"/>
            <a:t>.</a:t>
          </a:r>
        </a:p>
      </dsp:txBody>
      <dsp:txXfrm>
        <a:off x="7602364" y="1893"/>
        <a:ext cx="2929383" cy="1757630"/>
      </dsp:txXfrm>
    </dsp:sp>
    <dsp:sp modelId="{3968A6AB-9B95-4C4D-9F32-8B96F6F14C16}">
      <dsp:nvSpPr>
        <dsp:cNvPr id="0" name=""/>
        <dsp:cNvSpPr/>
      </dsp:nvSpPr>
      <dsp:spPr>
        <a:xfrm>
          <a:off x="3323664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28399" y="3308728"/>
        <a:ext cx="33687" cy="6737"/>
      </dsp:txXfrm>
    </dsp:sp>
    <dsp:sp modelId="{925830ED-8E71-45B3-8120-829E6BB1ECAA}">
      <dsp:nvSpPr>
        <dsp:cNvPr id="0" name=""/>
        <dsp:cNvSpPr/>
      </dsp:nvSpPr>
      <dsp:spPr>
        <a:xfrm>
          <a:off x="396080" y="2433281"/>
          <a:ext cx="2929383" cy="1757630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U </a:t>
          </a:r>
          <a:r>
            <a:rPr lang="en-US" sz="1200" kern="1200" dirty="0" err="1"/>
            <a:t>gornjem</a:t>
          </a:r>
          <a:r>
            <a:rPr lang="en-US" sz="1200" kern="1200" dirty="0"/>
            <a:t> </a:t>
          </a:r>
          <a:r>
            <a:rPr lang="en-US" sz="1200" kern="1200" dirty="0" err="1"/>
            <a:t>desnom</a:t>
          </a:r>
          <a:r>
            <a:rPr lang="en-US" sz="1200" kern="1200" dirty="0"/>
            <a:t> kutu bit </a:t>
          </a:r>
          <a:r>
            <a:rPr lang="en-US" sz="1200" kern="1200" dirty="0" err="1"/>
            <a:t>će</a:t>
          </a:r>
          <a:r>
            <a:rPr lang="en-US" sz="1200" kern="1200" dirty="0"/>
            <a:t> </a:t>
          </a:r>
          <a:r>
            <a:rPr lang="en-US" sz="1200" kern="1200" dirty="0" err="1"/>
            <a:t>ikona</a:t>
          </a:r>
          <a:r>
            <a:rPr lang="en-US" sz="1200" kern="1200" dirty="0"/>
            <a:t> </a:t>
          </a:r>
          <a:r>
            <a:rPr lang="en-US" sz="1200" b="1" kern="1200" dirty="0" err="1"/>
            <a:t>zupčanika</a:t>
          </a:r>
          <a:r>
            <a:rPr lang="en-US" sz="1200" kern="1200" dirty="0"/>
            <a:t> (</a:t>
          </a:r>
          <a:r>
            <a:rPr lang="en-US" sz="1200" kern="1200" dirty="0" err="1"/>
            <a:t>Postavke</a:t>
          </a:r>
          <a:r>
            <a:rPr lang="en-US" sz="1200" kern="1200" dirty="0"/>
            <a:t>). </a:t>
          </a:r>
          <a:r>
            <a:rPr lang="en-US" sz="1200" kern="1200" dirty="0" err="1"/>
            <a:t>Kliknite</a:t>
          </a:r>
          <a:r>
            <a:rPr lang="en-US" sz="1200" kern="1200" dirty="0"/>
            <a:t> </a:t>
          </a:r>
          <a:r>
            <a:rPr lang="en-US" sz="1200" kern="1200" dirty="0" err="1"/>
            <a:t>na</a:t>
          </a:r>
          <a:r>
            <a:rPr lang="en-US" sz="1200" kern="1200" dirty="0"/>
            <a:t> </a:t>
          </a:r>
          <a:r>
            <a:rPr lang="en-US" sz="1200" kern="1200" dirty="0" err="1"/>
            <a:t>nju</a:t>
          </a:r>
          <a:r>
            <a:rPr lang="en-US" sz="1200" kern="1200" dirty="0"/>
            <a:t>.</a:t>
          </a:r>
        </a:p>
      </dsp:txBody>
      <dsp:txXfrm>
        <a:off x="396080" y="2433281"/>
        <a:ext cx="2929383" cy="1757630"/>
      </dsp:txXfrm>
    </dsp:sp>
    <dsp:sp modelId="{BEEA648D-306F-4F64-BA95-11D3B708A84C}">
      <dsp:nvSpPr>
        <dsp:cNvPr id="0" name=""/>
        <dsp:cNvSpPr/>
      </dsp:nvSpPr>
      <dsp:spPr>
        <a:xfrm>
          <a:off x="6926806" y="3266376"/>
          <a:ext cx="64315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3158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231541" y="3308728"/>
        <a:ext cx="33687" cy="6737"/>
      </dsp:txXfrm>
    </dsp:sp>
    <dsp:sp modelId="{26C51BE3-0EAE-4E74-B017-AA2371BEA577}">
      <dsp:nvSpPr>
        <dsp:cNvPr id="0" name=""/>
        <dsp:cNvSpPr/>
      </dsp:nvSpPr>
      <dsp:spPr>
        <a:xfrm>
          <a:off x="3999222" y="2433281"/>
          <a:ext cx="2929383" cy="1757630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Ovdje</a:t>
          </a:r>
          <a:r>
            <a:rPr lang="en-US" sz="1200" kern="1200" dirty="0"/>
            <a:t> </a:t>
          </a:r>
          <a:r>
            <a:rPr lang="en-US" sz="1200" kern="1200" dirty="0" err="1"/>
            <a:t>ćete</a:t>
          </a:r>
          <a:r>
            <a:rPr lang="en-US" sz="1200" kern="1200" dirty="0"/>
            <a:t> </a:t>
          </a:r>
          <a:r>
            <a:rPr lang="en-US" sz="1200" kern="1200" dirty="0" err="1"/>
            <a:t>vidjeti</a:t>
          </a:r>
          <a:r>
            <a:rPr lang="en-US" sz="1200" kern="1200" dirty="0"/>
            <a:t> </a:t>
          </a:r>
          <a:r>
            <a:rPr lang="en-US" sz="1200" kern="1200" dirty="0" err="1"/>
            <a:t>nekoliko</a:t>
          </a:r>
          <a:r>
            <a:rPr lang="en-US" sz="1200" kern="1200" dirty="0"/>
            <a:t> </a:t>
          </a:r>
          <a:r>
            <a:rPr lang="en-US" sz="1200" kern="1200" dirty="0" err="1"/>
            <a:t>opcija</a:t>
          </a:r>
          <a:r>
            <a:rPr lang="en-US" sz="1200" kern="1200" dirty="0"/>
            <a:t> za </a:t>
          </a:r>
          <a:r>
            <a:rPr lang="en-US" sz="1200" kern="1200" dirty="0" err="1"/>
            <a:t>dijeljenje</a:t>
          </a:r>
          <a:r>
            <a:rPr lang="en-US" sz="1200" kern="1200" dirty="0"/>
            <a:t> </a:t>
          </a:r>
          <a:r>
            <a:rPr lang="en-US" sz="1200" kern="1200" dirty="0" err="1"/>
            <a:t>lokacije</a:t>
          </a:r>
          <a:r>
            <a:rPr lang="en-US" sz="1200" kern="1200" dirty="0"/>
            <a:t>: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/>
            <a:t>My Friends</a:t>
          </a:r>
          <a:r>
            <a:rPr lang="en-US" sz="900" kern="1200" dirty="0"/>
            <a:t>: </a:t>
          </a:r>
          <a:r>
            <a:rPr lang="en-US" sz="900" kern="1200" dirty="0" err="1"/>
            <a:t>Ovdje</a:t>
          </a:r>
          <a:r>
            <a:rPr lang="en-US" sz="900" kern="1200" dirty="0"/>
            <a:t> </a:t>
          </a:r>
          <a:r>
            <a:rPr lang="en-US" sz="900" kern="1200" dirty="0" err="1"/>
            <a:t>vaša</a:t>
          </a:r>
          <a:r>
            <a:rPr lang="en-US" sz="900" kern="1200" dirty="0"/>
            <a:t> </a:t>
          </a:r>
          <a:r>
            <a:rPr lang="en-US" sz="900" kern="1200" dirty="0" err="1"/>
            <a:t>lokacija</a:t>
          </a:r>
          <a:r>
            <a:rPr lang="en-US" sz="900" kern="1200" dirty="0"/>
            <a:t> </a:t>
          </a:r>
          <a:r>
            <a:rPr lang="en-US" sz="900" kern="1200" dirty="0" err="1"/>
            <a:t>vidljiva</a:t>
          </a:r>
          <a:r>
            <a:rPr lang="en-US" sz="900" kern="1200" dirty="0"/>
            <a:t> </a:t>
          </a:r>
          <a:r>
            <a:rPr lang="en-US" sz="900" kern="1200" dirty="0" err="1"/>
            <a:t>svim</a:t>
          </a:r>
          <a:r>
            <a:rPr lang="en-US" sz="900" kern="1200" dirty="0"/>
            <a:t> </a:t>
          </a:r>
          <a:r>
            <a:rPr lang="en-US" sz="900" kern="1200" dirty="0" err="1"/>
            <a:t>prijateljima</a:t>
          </a:r>
          <a:r>
            <a:rPr lang="en-US" sz="900" kern="1200" dirty="0"/>
            <a:t>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/>
            <a:t>Select Friends</a:t>
          </a:r>
          <a:r>
            <a:rPr lang="en-US" sz="900" kern="1200" dirty="0"/>
            <a:t>: </a:t>
          </a:r>
          <a:r>
            <a:rPr lang="en-US" sz="900" kern="1200" dirty="0" err="1"/>
            <a:t>Ovdje</a:t>
          </a:r>
          <a:r>
            <a:rPr lang="en-US" sz="900" kern="1200" dirty="0"/>
            <a:t> </a:t>
          </a:r>
          <a:r>
            <a:rPr lang="en-US" sz="900" kern="1200" dirty="0" err="1"/>
            <a:t>možete</a:t>
          </a:r>
          <a:r>
            <a:rPr lang="en-US" sz="900" kern="1200" dirty="0"/>
            <a:t> </a:t>
          </a:r>
          <a:r>
            <a:rPr lang="en-US" sz="900" kern="1200" dirty="0" err="1"/>
            <a:t>odabrati</a:t>
          </a:r>
          <a:r>
            <a:rPr lang="en-US" sz="900" kern="1200" dirty="0"/>
            <a:t> </a:t>
          </a:r>
          <a:r>
            <a:rPr lang="en-US" sz="900" kern="1200" dirty="0" err="1"/>
            <a:t>samo</a:t>
          </a:r>
          <a:r>
            <a:rPr lang="en-US" sz="900" kern="1200" dirty="0"/>
            <a:t> </a:t>
          </a:r>
          <a:r>
            <a:rPr lang="en-US" sz="900" kern="1200" dirty="0" err="1"/>
            <a:t>određene</a:t>
          </a:r>
          <a:r>
            <a:rPr lang="en-US" sz="900" kern="1200" dirty="0"/>
            <a:t> </a:t>
          </a:r>
          <a:r>
            <a:rPr lang="en-US" sz="900" kern="1200" dirty="0" err="1"/>
            <a:t>prijatelje</a:t>
          </a:r>
          <a:r>
            <a:rPr lang="en-US" sz="900" kern="1200" dirty="0"/>
            <a:t> s </a:t>
          </a:r>
          <a:r>
            <a:rPr lang="en-US" sz="900" kern="1200" dirty="0" err="1"/>
            <a:t>kojima</a:t>
          </a:r>
          <a:r>
            <a:rPr lang="en-US" sz="900" kern="1200" dirty="0"/>
            <a:t> </a:t>
          </a:r>
          <a:r>
            <a:rPr lang="en-US" sz="900" kern="1200" dirty="0" err="1"/>
            <a:t>ćete</a:t>
          </a:r>
          <a:r>
            <a:rPr lang="en-US" sz="900" kern="1200" dirty="0"/>
            <a:t> </a:t>
          </a:r>
          <a:r>
            <a:rPr lang="en-US" sz="900" kern="1200" dirty="0" err="1"/>
            <a:t>dijeliti</a:t>
          </a:r>
          <a:r>
            <a:rPr lang="en-US" sz="900" kern="1200" dirty="0"/>
            <a:t> </a:t>
          </a:r>
          <a:r>
            <a:rPr lang="en-US" sz="900" kern="1200" dirty="0" err="1"/>
            <a:t>lokaciju</a:t>
          </a:r>
          <a:r>
            <a:rPr lang="en-US" sz="900" kern="1200" dirty="0"/>
            <a:t>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b="1" kern="1200" dirty="0"/>
            <a:t>Ghost Mode</a:t>
          </a:r>
          <a:r>
            <a:rPr lang="en-US" sz="900" kern="1200" dirty="0"/>
            <a:t>: Ovo je </a:t>
          </a:r>
          <a:r>
            <a:rPr lang="en-US" sz="900" kern="1200" dirty="0" err="1"/>
            <a:t>opcija</a:t>
          </a:r>
          <a:r>
            <a:rPr lang="en-US" sz="900" kern="1200" dirty="0"/>
            <a:t> </a:t>
          </a:r>
          <a:r>
            <a:rPr lang="en-US" sz="900" kern="1200" dirty="0" err="1"/>
            <a:t>koju</a:t>
          </a:r>
          <a:r>
            <a:rPr lang="en-US" sz="900" kern="1200" dirty="0"/>
            <a:t> </a:t>
          </a:r>
          <a:r>
            <a:rPr lang="en-US" sz="900" kern="1200" dirty="0" err="1"/>
            <a:t>želite</a:t>
          </a:r>
          <a:r>
            <a:rPr lang="en-US" sz="900" kern="1200" dirty="0"/>
            <a:t> </a:t>
          </a:r>
          <a:r>
            <a:rPr lang="en-US" sz="900" kern="1200" dirty="0" err="1"/>
            <a:t>odabrati</a:t>
          </a:r>
          <a:r>
            <a:rPr lang="en-US" sz="900" kern="1200" dirty="0"/>
            <a:t> </a:t>
          </a:r>
          <a:r>
            <a:rPr lang="en-US" sz="900" kern="1200" dirty="0" err="1"/>
            <a:t>ako</a:t>
          </a:r>
          <a:r>
            <a:rPr lang="en-US" sz="900" kern="1200" dirty="0"/>
            <a:t> </a:t>
          </a:r>
          <a:r>
            <a:rPr lang="en-US" sz="900" kern="1200" dirty="0" err="1"/>
            <a:t>želite</a:t>
          </a:r>
          <a:r>
            <a:rPr lang="en-US" sz="900" kern="1200" dirty="0"/>
            <a:t> </a:t>
          </a:r>
          <a:r>
            <a:rPr lang="en-US" sz="900" kern="1200" dirty="0" err="1"/>
            <a:t>potpuno</a:t>
          </a:r>
          <a:r>
            <a:rPr lang="en-US" sz="900" kern="1200" dirty="0"/>
            <a:t> </a:t>
          </a:r>
          <a:r>
            <a:rPr lang="en-US" sz="900" kern="1200" dirty="0" err="1"/>
            <a:t>isključiti</a:t>
          </a:r>
          <a:r>
            <a:rPr lang="en-US" sz="900" kern="1200" dirty="0"/>
            <a:t> </a:t>
          </a:r>
          <a:r>
            <a:rPr lang="en-US" sz="900" kern="1200" dirty="0" err="1"/>
            <a:t>dijeljenje</a:t>
          </a:r>
          <a:r>
            <a:rPr lang="en-US" sz="900" kern="1200" dirty="0"/>
            <a:t> </a:t>
          </a:r>
          <a:r>
            <a:rPr lang="en-US" sz="900" kern="1200" dirty="0" err="1"/>
            <a:t>vaše</a:t>
          </a:r>
          <a:r>
            <a:rPr lang="en-US" sz="900" kern="1200" dirty="0"/>
            <a:t> </a:t>
          </a:r>
          <a:r>
            <a:rPr lang="en-US" sz="900" kern="1200" dirty="0" err="1"/>
            <a:t>lokacije</a:t>
          </a:r>
          <a:r>
            <a:rPr lang="en-US" sz="900" kern="1200" dirty="0"/>
            <a:t>. Kada </a:t>
          </a:r>
          <a:r>
            <a:rPr lang="en-US" sz="900" kern="1200" dirty="0" err="1"/>
            <a:t>aktivirate</a:t>
          </a:r>
          <a:r>
            <a:rPr lang="en-US" sz="900" kern="1200" dirty="0"/>
            <a:t> </a:t>
          </a:r>
          <a:r>
            <a:rPr lang="en-US" sz="900" b="1" kern="1200" dirty="0"/>
            <a:t>Ghost Mode</a:t>
          </a:r>
          <a:r>
            <a:rPr lang="en-US" sz="900" kern="1200" dirty="0"/>
            <a:t>, </a:t>
          </a:r>
          <a:r>
            <a:rPr lang="en-US" sz="900" kern="1200" dirty="0" err="1"/>
            <a:t>vaša</a:t>
          </a:r>
          <a:r>
            <a:rPr lang="en-US" sz="900" kern="1200" dirty="0"/>
            <a:t> </a:t>
          </a:r>
          <a:r>
            <a:rPr lang="en-US" sz="900" kern="1200" dirty="0" err="1"/>
            <a:t>lokacija</a:t>
          </a:r>
          <a:r>
            <a:rPr lang="en-US" sz="900" kern="1200" dirty="0"/>
            <a:t> </a:t>
          </a:r>
          <a:r>
            <a:rPr lang="en-US" sz="900" kern="1200" dirty="0" err="1"/>
            <a:t>neće</a:t>
          </a:r>
          <a:r>
            <a:rPr lang="en-US" sz="900" kern="1200" dirty="0"/>
            <a:t> </a:t>
          </a:r>
          <a:r>
            <a:rPr lang="en-US" sz="900" kern="1200" dirty="0" err="1"/>
            <a:t>biti</a:t>
          </a:r>
          <a:r>
            <a:rPr lang="en-US" sz="900" kern="1200" dirty="0"/>
            <a:t> </a:t>
          </a:r>
          <a:r>
            <a:rPr lang="en-US" sz="900" kern="1200" dirty="0" err="1"/>
            <a:t>vidljiva</a:t>
          </a:r>
          <a:r>
            <a:rPr lang="en-US" sz="900" kern="1200" dirty="0"/>
            <a:t> </a:t>
          </a:r>
          <a:r>
            <a:rPr lang="en-US" sz="900" kern="1200" dirty="0" err="1"/>
            <a:t>nikome</a:t>
          </a:r>
          <a:r>
            <a:rPr lang="en-US" sz="900" kern="1200" dirty="0"/>
            <a:t>.</a:t>
          </a:r>
        </a:p>
      </dsp:txBody>
      <dsp:txXfrm>
        <a:off x="3999222" y="2433281"/>
        <a:ext cx="2929383" cy="1757630"/>
      </dsp:txXfrm>
    </dsp:sp>
    <dsp:sp modelId="{9A5230D3-8D7F-4145-B89D-B70EA43955F0}">
      <dsp:nvSpPr>
        <dsp:cNvPr id="0" name=""/>
        <dsp:cNvSpPr/>
      </dsp:nvSpPr>
      <dsp:spPr>
        <a:xfrm>
          <a:off x="7602364" y="2433281"/>
          <a:ext cx="2929383" cy="175763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3542" tIns="150673" rIns="143542" bIns="150673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Aktivirajte</a:t>
          </a:r>
          <a:r>
            <a:rPr lang="en-US" sz="1200" kern="1200" dirty="0"/>
            <a:t> </a:t>
          </a:r>
          <a:r>
            <a:rPr lang="en-US" sz="1200" b="1" kern="1200" dirty="0"/>
            <a:t>Ghost Mode</a:t>
          </a:r>
          <a:r>
            <a:rPr lang="en-US" sz="1200" kern="1200" dirty="0"/>
            <a:t> </a:t>
          </a:r>
          <a:r>
            <a:rPr lang="en-US" sz="1200" kern="1200" dirty="0" err="1"/>
            <a:t>klikom</a:t>
          </a:r>
          <a:r>
            <a:rPr lang="en-US" sz="1200" kern="1200" dirty="0"/>
            <a:t> </a:t>
          </a:r>
          <a:r>
            <a:rPr lang="en-US" sz="1200" kern="1200" dirty="0" err="1"/>
            <a:t>na</a:t>
          </a:r>
          <a:r>
            <a:rPr lang="en-US" sz="1200" kern="1200" dirty="0"/>
            <a:t> </a:t>
          </a:r>
          <a:r>
            <a:rPr lang="en-US" sz="1200" kern="1200" dirty="0" err="1"/>
            <a:t>njega</a:t>
          </a:r>
          <a:r>
            <a:rPr lang="en-US" sz="1200" kern="1200" dirty="0"/>
            <a:t> </a:t>
          </a:r>
          <a:r>
            <a:rPr lang="en-US" sz="1200" kern="1200" dirty="0" err="1"/>
            <a:t>i</a:t>
          </a:r>
          <a:r>
            <a:rPr lang="en-US" sz="1200" kern="1200" dirty="0"/>
            <a:t> </a:t>
          </a:r>
          <a:r>
            <a:rPr lang="en-US" sz="1200" kern="1200" dirty="0" err="1"/>
            <a:t>vaša</a:t>
          </a:r>
          <a:r>
            <a:rPr lang="en-US" sz="1200" kern="1200" dirty="0"/>
            <a:t> </a:t>
          </a:r>
          <a:r>
            <a:rPr lang="en-US" sz="1200" kern="1200" dirty="0" err="1"/>
            <a:t>lokacija</a:t>
          </a:r>
          <a:r>
            <a:rPr lang="en-US" sz="1200" kern="1200" dirty="0"/>
            <a:t> </a:t>
          </a:r>
          <a:r>
            <a:rPr lang="en-US" sz="1200" kern="1200" dirty="0" err="1"/>
            <a:t>će</a:t>
          </a:r>
          <a:r>
            <a:rPr lang="en-US" sz="1200" kern="1200" dirty="0"/>
            <a:t> </a:t>
          </a:r>
          <a:r>
            <a:rPr lang="en-US" sz="1200" kern="1200" dirty="0" err="1"/>
            <a:t>biti</a:t>
          </a:r>
          <a:r>
            <a:rPr lang="en-US" sz="1200" kern="1200" dirty="0"/>
            <a:t> </a:t>
          </a:r>
          <a:r>
            <a:rPr lang="en-US" sz="1200" kern="1200" dirty="0" err="1"/>
            <a:t>isključena</a:t>
          </a:r>
          <a:r>
            <a:rPr lang="en-US" sz="1200" kern="1200" dirty="0"/>
            <a:t>.</a:t>
          </a:r>
        </a:p>
      </dsp:txBody>
      <dsp:txXfrm>
        <a:off x="7602364" y="2433281"/>
        <a:ext cx="2929383" cy="17576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12A1EF-6A99-4F08-8BC4-F1E1DAB692F8}">
      <dsp:nvSpPr>
        <dsp:cNvPr id="0" name=""/>
        <dsp:cNvSpPr/>
      </dsp:nvSpPr>
      <dsp:spPr>
        <a:xfrm>
          <a:off x="412665" y="416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1.</a:t>
          </a:r>
          <a:r>
            <a:rPr lang="en-US" sz="1300" b="1" kern="1200"/>
            <a:t>Besplatan je za korištenje</a:t>
          </a:r>
          <a:r>
            <a:rPr lang="en-US" sz="1300" kern="1200"/>
            <a:t>.</a:t>
          </a:r>
        </a:p>
      </dsp:txBody>
      <dsp:txXfrm>
        <a:off x="412665" y="416"/>
        <a:ext cx="2175252" cy="1305151"/>
      </dsp:txXfrm>
    </dsp:sp>
    <dsp:sp modelId="{3939FFCF-B0CE-4C4D-89B1-7DD76E1C93B0}">
      <dsp:nvSpPr>
        <dsp:cNvPr id="0" name=""/>
        <dsp:cNvSpPr/>
      </dsp:nvSpPr>
      <dsp:spPr>
        <a:xfrm>
          <a:off x="2805443" y="416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2.</a:t>
          </a:r>
          <a:r>
            <a:rPr lang="en-US" sz="1300" b="1" kern="1200"/>
            <a:t>Pomaže roditeljima da osiguraju sigurnost djece na internetu</a:t>
          </a:r>
          <a:r>
            <a:rPr lang="en-US" sz="1300" kern="1200"/>
            <a:t>.</a:t>
          </a:r>
        </a:p>
      </dsp:txBody>
      <dsp:txXfrm>
        <a:off x="2805443" y="416"/>
        <a:ext cx="2175252" cy="1305151"/>
      </dsp:txXfrm>
    </dsp:sp>
    <dsp:sp modelId="{BFA0FBA1-FC99-498E-8A4D-E5775A953CAA}">
      <dsp:nvSpPr>
        <dsp:cNvPr id="0" name=""/>
        <dsp:cNvSpPr/>
      </dsp:nvSpPr>
      <dsp:spPr>
        <a:xfrm>
          <a:off x="412665" y="1523093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3.</a:t>
          </a:r>
          <a:r>
            <a:rPr lang="en-US" sz="1300" b="1" kern="1200"/>
            <a:t>Omogućuje praćenje aktivnosti i postavljanje ograničenja</a:t>
          </a:r>
          <a:r>
            <a:rPr lang="en-US" sz="1300" kern="1200"/>
            <a:t>.</a:t>
          </a:r>
        </a:p>
      </dsp:txBody>
      <dsp:txXfrm>
        <a:off x="412665" y="1523093"/>
        <a:ext cx="2175252" cy="1305151"/>
      </dsp:txXfrm>
    </dsp:sp>
    <dsp:sp modelId="{DD0251B5-7DA6-4A26-B178-13CC520EA66F}">
      <dsp:nvSpPr>
        <dsp:cNvPr id="0" name=""/>
        <dsp:cNvSpPr/>
      </dsp:nvSpPr>
      <dsp:spPr>
        <a:xfrm>
          <a:off x="2805443" y="1523093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4.</a:t>
          </a:r>
          <a:r>
            <a:rPr lang="en-US" sz="1300" b="1" kern="1200"/>
            <a:t>Podrška za više uređaja</a:t>
          </a:r>
          <a:r>
            <a:rPr lang="en-US" sz="1300" kern="1200"/>
            <a:t> (smartphone, tablet, Chromebook).</a:t>
          </a:r>
        </a:p>
      </dsp:txBody>
      <dsp:txXfrm>
        <a:off x="2805443" y="1523093"/>
        <a:ext cx="2175252" cy="1305151"/>
      </dsp:txXfrm>
    </dsp:sp>
    <dsp:sp modelId="{39938D9D-7B4F-4641-B3AC-3B6BA11035E4}">
      <dsp:nvSpPr>
        <dsp:cNvPr id="0" name=""/>
        <dsp:cNvSpPr/>
      </dsp:nvSpPr>
      <dsp:spPr>
        <a:xfrm>
          <a:off x="1609054" y="3045769"/>
          <a:ext cx="2175252" cy="1305151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Svi ovi alati čine Google Family Link odličnim rješenjem za roditelje koji žele imati bolju kontrolu nad onim što njihova djeca rade na internetu i kako koriste svoje uređaje.</a:t>
          </a:r>
        </a:p>
      </dsp:txBody>
      <dsp:txXfrm>
        <a:off x="1609054" y="3045769"/>
        <a:ext cx="2175252" cy="13051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4F7E13-848A-4AB2-852C-A54B97BDB068}">
      <dsp:nvSpPr>
        <dsp:cNvPr id="0" name=""/>
        <dsp:cNvSpPr/>
      </dsp:nvSpPr>
      <dsp:spPr>
        <a:xfrm>
          <a:off x="3364992" y="371"/>
          <a:ext cx="3785616" cy="5959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1.Praćenje i postavljanje vremenskih ograničenja</a:t>
          </a:r>
        </a:p>
      </dsp:txBody>
      <dsp:txXfrm>
        <a:off x="3394085" y="29464"/>
        <a:ext cx="3727430" cy="537785"/>
      </dsp:txXfrm>
    </dsp:sp>
    <dsp:sp modelId="{50BBCB4C-744E-4169-B830-4971EC2DB25B}">
      <dsp:nvSpPr>
        <dsp:cNvPr id="0" name=""/>
        <dsp:cNvSpPr/>
      </dsp:nvSpPr>
      <dsp:spPr>
        <a:xfrm>
          <a:off x="3364992" y="626142"/>
          <a:ext cx="3785616" cy="595971"/>
        </a:xfrm>
        <a:prstGeom prst="round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42561"/>
                <a:satOff val="-13988"/>
                <a:lumOff val="14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2.Upravljanje aplikacijama</a:t>
          </a:r>
        </a:p>
      </dsp:txBody>
      <dsp:txXfrm>
        <a:off x="3394085" y="655235"/>
        <a:ext cx="3727430" cy="537785"/>
      </dsp:txXfrm>
    </dsp:sp>
    <dsp:sp modelId="{72007B90-9CBA-4880-B5EA-C3226F67E743}">
      <dsp:nvSpPr>
        <dsp:cNvPr id="0" name=""/>
        <dsp:cNvSpPr/>
      </dsp:nvSpPr>
      <dsp:spPr>
        <a:xfrm>
          <a:off x="3364992" y="1251912"/>
          <a:ext cx="3785616" cy="595971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3.Praćenje aktivnosti</a:t>
          </a:r>
        </a:p>
      </dsp:txBody>
      <dsp:txXfrm>
        <a:off x="3394085" y="1281005"/>
        <a:ext cx="3727430" cy="537785"/>
      </dsp:txXfrm>
    </dsp:sp>
    <dsp:sp modelId="{CDC4C0C2-CCF3-48CF-AEE2-D98D058A997C}">
      <dsp:nvSpPr>
        <dsp:cNvPr id="0" name=""/>
        <dsp:cNvSpPr/>
      </dsp:nvSpPr>
      <dsp:spPr>
        <a:xfrm>
          <a:off x="3364992" y="1877683"/>
          <a:ext cx="3785616" cy="595971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4.Lokacija uređaja</a:t>
          </a:r>
        </a:p>
      </dsp:txBody>
      <dsp:txXfrm>
        <a:off x="3394085" y="1906776"/>
        <a:ext cx="3727430" cy="537785"/>
      </dsp:txXfrm>
    </dsp:sp>
    <dsp:sp modelId="{E7DA0C68-18EF-4F17-98FB-141FEAD1AE0C}">
      <dsp:nvSpPr>
        <dsp:cNvPr id="0" name=""/>
        <dsp:cNvSpPr/>
      </dsp:nvSpPr>
      <dsp:spPr>
        <a:xfrm>
          <a:off x="3364992" y="2503453"/>
          <a:ext cx="3785616" cy="595971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5.Sigurnost i filtriranje sadržaja</a:t>
          </a:r>
        </a:p>
      </dsp:txBody>
      <dsp:txXfrm>
        <a:off x="3394085" y="2532546"/>
        <a:ext cx="3727430" cy="537785"/>
      </dsp:txXfrm>
    </dsp:sp>
    <dsp:sp modelId="{F9AD1892-47A7-4382-B9CC-359C9C1A7B01}">
      <dsp:nvSpPr>
        <dsp:cNvPr id="0" name=""/>
        <dsp:cNvSpPr/>
      </dsp:nvSpPr>
      <dsp:spPr>
        <a:xfrm>
          <a:off x="3364992" y="3129223"/>
          <a:ext cx="3785616" cy="595971"/>
        </a:xfrm>
        <a:prstGeom prst="round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12803"/>
                <a:satOff val="-69940"/>
                <a:lumOff val="71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6.Zaključavanje uređaja</a:t>
          </a:r>
        </a:p>
      </dsp:txBody>
      <dsp:txXfrm>
        <a:off x="3394085" y="3158316"/>
        <a:ext cx="3727430" cy="537785"/>
      </dsp:txXfrm>
    </dsp:sp>
    <dsp:sp modelId="{92C4F13A-FB3F-419E-86C9-3A2955DAF3B6}">
      <dsp:nvSpPr>
        <dsp:cNvPr id="0" name=""/>
        <dsp:cNvSpPr/>
      </dsp:nvSpPr>
      <dsp:spPr>
        <a:xfrm>
          <a:off x="3364992" y="3754994"/>
          <a:ext cx="3785616" cy="595971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7.Postavke za stariju djecu</a:t>
          </a:r>
        </a:p>
      </dsp:txBody>
      <dsp:txXfrm>
        <a:off x="3394085" y="3784087"/>
        <a:ext cx="3727430" cy="537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5BB5C9-C1AB-4B8C-BE53-C0DF52A00075}">
      <dsp:nvSpPr>
        <dsp:cNvPr id="0" name=""/>
        <dsp:cNvSpPr/>
      </dsp:nvSpPr>
      <dsp:spPr>
        <a:xfrm>
          <a:off x="0" y="4089"/>
          <a:ext cx="4828172" cy="184669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/>
            <a:t>Filtriranje sadržaja</a:t>
          </a:r>
          <a:r>
            <a:rPr lang="hr-HR" sz="1800" kern="1200"/>
            <a:t>: U postavkama možete aktivirati opciju za filtriranje neprimjerenih videozapisa. To uključuje sadržaj koji je označen kao „osjetljiv“ ili potencijalno neprimjeren.</a:t>
          </a:r>
          <a:endParaRPr lang="en-US" sz="1800" kern="1200"/>
        </a:p>
      </dsp:txBody>
      <dsp:txXfrm>
        <a:off x="90148" y="94237"/>
        <a:ext cx="4647876" cy="1666402"/>
      </dsp:txXfrm>
    </dsp:sp>
    <dsp:sp modelId="{0CB738FE-CF9D-47ED-B98E-4B4BCCE788BF}">
      <dsp:nvSpPr>
        <dsp:cNvPr id="0" name=""/>
        <dsp:cNvSpPr/>
      </dsp:nvSpPr>
      <dsp:spPr>
        <a:xfrm>
          <a:off x="0" y="1902628"/>
          <a:ext cx="4828172" cy="1846698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/>
            <a:t>Postavke privatnosti</a:t>
          </a:r>
          <a:r>
            <a:rPr lang="hr-HR" sz="1800" kern="1200"/>
            <a:t>: Osigurajte da vaš TikTok račun bude postavljen kao privatni. Tako možete ograničiti tko može vidjeti vaše postove i tko može komentirati vaše sadržaje.</a:t>
          </a:r>
          <a:endParaRPr lang="en-US" sz="1800" kern="1200"/>
        </a:p>
      </dsp:txBody>
      <dsp:txXfrm>
        <a:off x="90148" y="1992776"/>
        <a:ext cx="4647876" cy="1666402"/>
      </dsp:txXfrm>
    </dsp:sp>
    <dsp:sp modelId="{F2F2D72A-31D3-44DB-959B-AE134B155ECC}">
      <dsp:nvSpPr>
        <dsp:cNvPr id="0" name=""/>
        <dsp:cNvSpPr/>
      </dsp:nvSpPr>
      <dsp:spPr>
        <a:xfrm>
          <a:off x="0" y="3801166"/>
          <a:ext cx="4828172" cy="1846698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b="1" kern="1200"/>
            <a:t>Povratne informacije o neprimjerenom sadržaju</a:t>
          </a:r>
          <a:r>
            <a:rPr lang="hr-HR" sz="1800" kern="1200"/>
            <a:t>: Kada nađete neprimjereni sadržaj, prijavite ga korištenjem funkcije prijave za sadržaj koji krši smjernice zajednice TikToka. Također možete blokirati korisnike koji objavljuju neprimjereni sadržaj.</a:t>
          </a:r>
          <a:endParaRPr lang="en-US" sz="1800" kern="1200"/>
        </a:p>
      </dsp:txBody>
      <dsp:txXfrm>
        <a:off x="90148" y="3891314"/>
        <a:ext cx="4647876" cy="16664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250543-0DE6-4ACB-8D4B-C8F2D894A706}">
      <dsp:nvSpPr>
        <dsp:cNvPr id="0" name=""/>
        <dsp:cNvSpPr/>
      </dsp:nvSpPr>
      <dsp:spPr>
        <a:xfrm>
          <a:off x="637103" y="0"/>
          <a:ext cx="6285297" cy="6285297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336C1B-9D2D-4616-99D7-220837F957A0}">
      <dsp:nvSpPr>
        <dsp:cNvPr id="0" name=""/>
        <dsp:cNvSpPr/>
      </dsp:nvSpPr>
      <dsp:spPr>
        <a:xfrm>
          <a:off x="1045647" y="408544"/>
          <a:ext cx="2514118" cy="251411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/>
            <a:t>Koristite "Ne sviđa mi se" opciju</a:t>
          </a:r>
          <a:r>
            <a:rPr lang="hr-HR" sz="1700" kern="1200"/>
            <a:t>: </a:t>
          </a:r>
          <a:endParaRPr lang="en-US" sz="1700" kern="1200"/>
        </a:p>
      </dsp:txBody>
      <dsp:txXfrm>
        <a:off x="1168376" y="531273"/>
        <a:ext cx="2268660" cy="2268660"/>
      </dsp:txXfrm>
    </dsp:sp>
    <dsp:sp modelId="{F3E01F02-2265-499C-AC74-BD19BA5CA7A1}">
      <dsp:nvSpPr>
        <dsp:cNvPr id="0" name=""/>
        <dsp:cNvSpPr/>
      </dsp:nvSpPr>
      <dsp:spPr>
        <a:xfrm>
          <a:off x="3999737" y="408544"/>
          <a:ext cx="2514118" cy="251411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kern="1200"/>
            <a:t>- ako naiđete na sadržaj koji vam je neprimjeren, možete označiti video s "ne sviđa mi se". To će pomoći TikToku da razumije vaš interes i ubuduće prikazuje sadržaj koji vam bolje odgovara.</a:t>
          </a:r>
          <a:endParaRPr lang="en-US" sz="1700" kern="1200"/>
        </a:p>
      </dsp:txBody>
      <dsp:txXfrm>
        <a:off x="4122466" y="531273"/>
        <a:ext cx="2268660" cy="2268660"/>
      </dsp:txXfrm>
    </dsp:sp>
    <dsp:sp modelId="{04320D2A-ECAD-4488-BEE5-D201F27F7F4F}">
      <dsp:nvSpPr>
        <dsp:cNvPr id="0" name=""/>
        <dsp:cNvSpPr/>
      </dsp:nvSpPr>
      <dsp:spPr>
        <a:xfrm>
          <a:off x="1045647" y="3362633"/>
          <a:ext cx="2514118" cy="25141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/>
            <a:t>Razumijevanje algoritma</a:t>
          </a:r>
          <a:endParaRPr lang="en-US" sz="1700" kern="1200"/>
        </a:p>
      </dsp:txBody>
      <dsp:txXfrm>
        <a:off x="1168376" y="3485362"/>
        <a:ext cx="2268660" cy="2268660"/>
      </dsp:txXfrm>
    </dsp:sp>
    <dsp:sp modelId="{284B2837-8469-40C4-B8C9-A51CA7062D23}">
      <dsp:nvSpPr>
        <dsp:cNvPr id="0" name=""/>
        <dsp:cNvSpPr/>
      </dsp:nvSpPr>
      <dsp:spPr>
        <a:xfrm>
          <a:off x="3999737" y="3362633"/>
          <a:ext cx="2514118" cy="25141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700" b="1" kern="1200"/>
            <a:t>-</a:t>
          </a:r>
          <a:r>
            <a:rPr lang="hr-HR" sz="1700" kern="1200"/>
            <a:t>TikTok koristi algoritam koji temelji prijedloge na prethodnoj aktivnosti. Ako redovito označavate neprimjereni sadržaj, algoritam će prestati prikazivati takav sadržaj na vašem feedu.</a:t>
          </a:r>
          <a:endParaRPr lang="en-US" sz="1700" kern="1200"/>
        </a:p>
      </dsp:txBody>
      <dsp:txXfrm>
        <a:off x="4122466" y="3485362"/>
        <a:ext cx="2268660" cy="22686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362974-3728-4B76-8551-722166A9248B}">
      <dsp:nvSpPr>
        <dsp:cNvPr id="0" name=""/>
        <dsp:cNvSpPr/>
      </dsp:nvSpPr>
      <dsp:spPr>
        <a:xfrm>
          <a:off x="0" y="105221"/>
          <a:ext cx="4828172" cy="2687636"/>
        </a:xfrm>
        <a:prstGeom prst="round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kern="1200"/>
            <a:t>Ako su djeca ili mlađi korisnici na TikToku, važno je implementirati roditeljski nadzor:</a:t>
          </a:r>
          <a:endParaRPr lang="en-US" sz="2300" kern="1200"/>
        </a:p>
      </dsp:txBody>
      <dsp:txXfrm>
        <a:off x="131200" y="236421"/>
        <a:ext cx="4565772" cy="2425236"/>
      </dsp:txXfrm>
    </dsp:sp>
    <dsp:sp modelId="{151B42DF-830F-4C05-93C7-FFEF6C873D4D}">
      <dsp:nvSpPr>
        <dsp:cNvPr id="0" name=""/>
        <dsp:cNvSpPr/>
      </dsp:nvSpPr>
      <dsp:spPr>
        <a:xfrm>
          <a:off x="0" y="2859097"/>
          <a:ext cx="4828172" cy="2687636"/>
        </a:xfrm>
        <a:prstGeom prst="roundRect">
          <a:avLst/>
        </a:prstGeom>
        <a:solidFill>
          <a:schemeClr val="accent6">
            <a:shade val="80000"/>
            <a:hueOff val="321280"/>
            <a:satOff val="-12909"/>
            <a:lumOff val="27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300" b="1" i="1" kern="1200"/>
            <a:t>Roditeljski nadzor (TikTok Family Pairing)</a:t>
          </a:r>
          <a:r>
            <a:rPr lang="hr-HR" sz="2300" kern="1200"/>
            <a:t>: Ova opcija omogućava roditeljima da kontroliraju postavke i aktivnosti svoje djece na TikToku. Roditelji mogu ograničiti mogućnost interakcije s nepoznatim korisnicima i nadzirati koji sadržaj je prikazan.</a:t>
          </a:r>
          <a:endParaRPr lang="en-US" sz="2300" kern="1200"/>
        </a:p>
      </dsp:txBody>
      <dsp:txXfrm>
        <a:off x="131200" y="2990297"/>
        <a:ext cx="4565772" cy="24252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C15C96-393D-4D75-A09E-3BA4582458AB}">
      <dsp:nvSpPr>
        <dsp:cNvPr id="0" name=""/>
        <dsp:cNvSpPr/>
      </dsp:nvSpPr>
      <dsp:spPr>
        <a:xfrm>
          <a:off x="1112731" y="953"/>
          <a:ext cx="3622895" cy="2300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0B64DB-C25F-4DF8-81CA-F5D983E73057}">
      <dsp:nvSpPr>
        <dsp:cNvPr id="0" name=""/>
        <dsp:cNvSpPr/>
      </dsp:nvSpPr>
      <dsp:spPr>
        <a:xfrm>
          <a:off x="1515275" y="383370"/>
          <a:ext cx="3622895" cy="2300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/>
            <a:t>Kontrola vremena korištenja</a:t>
          </a:r>
          <a:r>
            <a:rPr lang="hr-HR" sz="2000" kern="1200"/>
            <a:t>: Roditelji mogu postaviti vremenska ograničenja za korištenje TikToka. To znači da možete ograničiti koliko vremena dijete provodi na aplikaciji svaki dan.</a:t>
          </a:r>
          <a:endParaRPr lang="en-US" sz="2000" kern="1200"/>
        </a:p>
      </dsp:txBody>
      <dsp:txXfrm>
        <a:off x="1582655" y="450750"/>
        <a:ext cx="3488135" cy="2165778"/>
      </dsp:txXfrm>
    </dsp:sp>
    <dsp:sp modelId="{77C626EC-80DF-427B-826A-2A2214028EBF}">
      <dsp:nvSpPr>
        <dsp:cNvPr id="0" name=""/>
        <dsp:cNvSpPr/>
      </dsp:nvSpPr>
      <dsp:spPr>
        <a:xfrm>
          <a:off x="5540714" y="953"/>
          <a:ext cx="3622895" cy="230053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alpha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AE0423-B3D6-4886-A49C-8DDC6DB3361C}">
      <dsp:nvSpPr>
        <dsp:cNvPr id="0" name=""/>
        <dsp:cNvSpPr/>
      </dsp:nvSpPr>
      <dsp:spPr>
        <a:xfrm>
          <a:off x="5943258" y="383370"/>
          <a:ext cx="3622895" cy="2300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1" kern="1200"/>
            <a:t>Postavke privatnosti</a:t>
          </a:r>
          <a:r>
            <a:rPr lang="hr-HR" sz="2000" kern="1200"/>
            <a:t>: Roditelji mogu kontrolirati tko može vidjeti postove djeteta. Na primjer, možete postaviti da profil bude </a:t>
          </a:r>
          <a:r>
            <a:rPr lang="hr-HR" sz="2000" b="1" kern="1200"/>
            <a:t>privatan</a:t>
          </a:r>
          <a:r>
            <a:rPr lang="hr-HR" sz="2000" kern="1200"/>
            <a:t>, što znači da samo odobreni ljudi mogu vidjeti objave.</a:t>
          </a:r>
          <a:endParaRPr lang="en-US" sz="2000" kern="1200"/>
        </a:p>
      </dsp:txBody>
      <dsp:txXfrm>
        <a:off x="6010638" y="450750"/>
        <a:ext cx="3488135" cy="216577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41D2B-90F4-4D25-AD62-16F6CC07C8D0}">
      <dsp:nvSpPr>
        <dsp:cNvPr id="0" name=""/>
        <dsp:cNvSpPr/>
      </dsp:nvSpPr>
      <dsp:spPr>
        <a:xfrm>
          <a:off x="1199663" y="27"/>
          <a:ext cx="3403263" cy="34032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/>
            <a:t>Kontrola interakcije s drugim korisnicima</a:t>
          </a:r>
          <a:r>
            <a:rPr lang="hr-HR" sz="1500" kern="1200"/>
            <a:t>: Roditelji mogu onemogućiti djetetu mogućnost da šalje i prima poruke, komentira postove ili interagira s nepoznatim korisnicima. Možete ograničiti tko može slati poruke djetetu – samo ljudi koje dijete prati ili nitko.</a:t>
          </a:r>
          <a:endParaRPr lang="en-US" sz="1500" kern="1200"/>
        </a:p>
      </dsp:txBody>
      <dsp:txXfrm>
        <a:off x="1698059" y="498423"/>
        <a:ext cx="2406471" cy="2406471"/>
      </dsp:txXfrm>
    </dsp:sp>
    <dsp:sp modelId="{1065891C-A6E1-4F1C-ABF1-3A51B4256DDA}">
      <dsp:nvSpPr>
        <dsp:cNvPr id="0" name=""/>
        <dsp:cNvSpPr/>
      </dsp:nvSpPr>
      <dsp:spPr>
        <a:xfrm rot="5400000">
          <a:off x="4883696" y="1250727"/>
          <a:ext cx="1191142" cy="901864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ACED1F3-6D98-4283-B9BF-255106E77939}">
      <dsp:nvSpPr>
        <dsp:cNvPr id="0" name=""/>
        <dsp:cNvSpPr/>
      </dsp:nvSpPr>
      <dsp:spPr>
        <a:xfrm>
          <a:off x="6304558" y="27"/>
          <a:ext cx="3403263" cy="340326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b="1" kern="1200"/>
            <a:t>Kontrola sadržaja (Filter osjetljivog sadržaja)</a:t>
          </a:r>
          <a:r>
            <a:rPr lang="hr-HR" sz="1500" kern="1200"/>
            <a:t>: Ova postavka omogućuje roditeljima da filtriraju sadržaj koji se prikazuje na djetetovom feedu, blokirajući neprimjereni ili osjetljivi sadržaj.</a:t>
          </a:r>
          <a:endParaRPr lang="en-US" sz="1500" kern="1200"/>
        </a:p>
      </dsp:txBody>
      <dsp:txXfrm>
        <a:off x="6802954" y="498423"/>
        <a:ext cx="2406471" cy="24064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8C673-D5B2-41FF-8A57-0060B575922D}">
      <dsp:nvSpPr>
        <dsp:cNvPr id="0" name=""/>
        <dsp:cNvSpPr/>
      </dsp:nvSpPr>
      <dsp:spPr>
        <a:xfrm>
          <a:off x="0" y="47420"/>
          <a:ext cx="10493829" cy="1484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/>
            <a:t>Prijedlozi i pretrage</a:t>
          </a:r>
          <a:r>
            <a:rPr lang="hr-HR" sz="2700" kern="1200"/>
            <a:t>: Roditelji mogu upravljati filtriranjem sadržaja koji se pojavljuje u pretrazi i preporukama. To uključuje mogućnost isključivanja prijedloga na temelju lokacije, interesa i ostalih podataka.</a:t>
          </a:r>
          <a:endParaRPr lang="en-US" sz="2700" kern="1200"/>
        </a:p>
      </dsp:txBody>
      <dsp:txXfrm>
        <a:off x="72479" y="119899"/>
        <a:ext cx="10348871" cy="1339772"/>
      </dsp:txXfrm>
    </dsp:sp>
    <dsp:sp modelId="{5C9F7347-AB68-4485-A34F-A751DB0359F4}">
      <dsp:nvSpPr>
        <dsp:cNvPr id="0" name=""/>
        <dsp:cNvSpPr/>
      </dsp:nvSpPr>
      <dsp:spPr>
        <a:xfrm>
          <a:off x="0" y="1609911"/>
          <a:ext cx="10493829" cy="148473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700" b="1" kern="1200"/>
            <a:t>Prikazivanje aktivnosti</a:t>
          </a:r>
          <a:r>
            <a:rPr lang="hr-HR" sz="2700" kern="1200"/>
            <a:t>: Roditelji mogu pratiti što dijete radi na TikToku, uključujući koje videozapise gleda, tko mu šalje poruke, s kim interagira itd.</a:t>
          </a:r>
          <a:endParaRPr lang="en-US" sz="2700" kern="1200"/>
        </a:p>
      </dsp:txBody>
      <dsp:txXfrm>
        <a:off x="72479" y="1682390"/>
        <a:ext cx="10348871" cy="1339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69C1E-61A3-47E2-9BDE-8554080A1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BA2E3F-0BC4-43BD-BBE2-0A06B1A70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E6311-578B-4829-9C6C-88F3313F6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7C2-C316-4D47-BE3D-915D5D734EE7}" type="datetimeFigureOut">
              <a:rPr lang="hr-HR" smtClean="0"/>
              <a:t>29.1.2025.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332E4-32BB-4795-91FF-CFA507EDB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7163B-864D-4DA1-8B66-6BBC33866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C58-A744-4801-B9A0-0D723C5DE7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4256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CE961-A01A-4510-80DB-FF4828EDA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D7A5A-AAE8-4334-86ED-B8398F229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61C5B-4E4D-468A-A6E6-5D3822A9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7C2-C316-4D47-BE3D-915D5D734EE7}" type="datetimeFigureOut">
              <a:rPr lang="hr-HR" smtClean="0"/>
              <a:t>29.1.2025.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54C2D-69F2-4977-B7CE-37BF550D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0F749-5C3A-40CC-8AC9-0496BAF31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C58-A744-4801-B9A0-0D723C5DE7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4841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8D9994-8836-4275-8C58-9E5A2A7B29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B31C63-485A-4713-824B-B194DC65B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8742B-1942-4018-B22A-EC822BC89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7C2-C316-4D47-BE3D-915D5D734EE7}" type="datetimeFigureOut">
              <a:rPr lang="hr-HR" smtClean="0"/>
              <a:t>29.1.2025.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D7DCF-2BE5-4782-BFD7-565E165C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DAD149-5631-4EC0-9135-238B010F0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C58-A744-4801-B9A0-0D723C5DE7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50736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50E5A-F39A-4955-BC14-A41987A66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9EE44C-2468-40A9-A7CE-877CF3F51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B0EE6-D70A-43F9-8B04-E084F650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7C2-C316-4D47-BE3D-915D5D734EE7}" type="datetimeFigureOut">
              <a:rPr lang="hr-HR" smtClean="0"/>
              <a:t>29.1.2025.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A0699-7338-4555-92F8-1745D11C5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E188A8-8210-41C0-962B-1396BD8E2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C58-A744-4801-B9A0-0D723C5DE7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959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07AFD-8B42-462D-9CA1-3BDF22221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BACD9F-4046-469E-B717-9BEFBBA05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1C5F0-2C90-4DC4-B696-001A6ACD2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7C2-C316-4D47-BE3D-915D5D734EE7}" type="datetimeFigureOut">
              <a:rPr lang="hr-HR" smtClean="0"/>
              <a:t>29.1.2025.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C960E-44F4-4F87-B8F1-6D8CC4B1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B2FF4-009E-46A8-BC3B-243C2FE0E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C58-A744-4801-B9A0-0D723C5DE7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6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98616-6D70-470B-A0F4-00348389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E6654-5035-4A13-AAAE-0DBC25750C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37A8EE-02E9-4912-B33B-D937EC032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0DE9B5-D0B6-469D-B682-FCEC765AA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7C2-C316-4D47-BE3D-915D5D734EE7}" type="datetimeFigureOut">
              <a:rPr lang="hr-HR" smtClean="0"/>
              <a:t>29.1.2025.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A52951-412A-4ADC-9836-6DD832E5A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9CB15D-C953-4397-8EA2-C38F58DA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C58-A744-4801-B9A0-0D723C5DE7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3534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F3B64-6BC7-430E-ABCE-EB559EBC9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DD509-CC51-4C06-AC89-B51B7C1C9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F855B3-13CB-447C-8A44-764532C67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AA5DDC-37D5-46ED-BFC0-32829DD32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3D917-86DA-4FB6-8319-3E37CE359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A0C0A2-687E-45BD-830E-8F12825E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7C2-C316-4D47-BE3D-915D5D734EE7}" type="datetimeFigureOut">
              <a:rPr lang="hr-HR" smtClean="0"/>
              <a:t>29.1.2025.</a:t>
            </a:fld>
            <a:endParaRPr lang="hr-H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52F4D1-D5F3-446A-8652-190A3BBAE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1F584-FABC-4B62-B4D2-581DB8F31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C58-A744-4801-B9A0-0D723C5DE7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810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4C67B-27DD-4AF6-8D7A-8C19F9B7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486C89-9B8B-4F98-A2E6-8608F7032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7C2-C316-4D47-BE3D-915D5D734EE7}" type="datetimeFigureOut">
              <a:rPr lang="hr-HR" smtClean="0"/>
              <a:t>29.1.2025.</a:t>
            </a:fld>
            <a:endParaRPr lang="hr-H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161D4F-C45E-455E-9862-18C52C485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E591F-EB7B-4AD8-8808-4D2D9A66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C58-A744-4801-B9A0-0D723C5DE7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65907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CEE2AC-505B-4879-A8B7-7002A1339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7C2-C316-4D47-BE3D-915D5D734EE7}" type="datetimeFigureOut">
              <a:rPr lang="hr-HR" smtClean="0"/>
              <a:t>29.1.2025.</a:t>
            </a:fld>
            <a:endParaRPr lang="hr-H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6F6D6B-E1D1-400F-AE8B-2D532DF2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ED1D0-1AB3-4724-AAAD-25985DC9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C58-A744-4801-B9A0-0D723C5DE7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4545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17E28-8671-4E6E-9227-EF78E892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43700-E8FB-4D97-9B46-A676E92D4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E7238A-905A-430D-AE28-93287ADD16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E567CE-D684-4866-96BF-A744A1833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7C2-C316-4D47-BE3D-915D5D734EE7}" type="datetimeFigureOut">
              <a:rPr lang="hr-HR" smtClean="0"/>
              <a:t>29.1.2025.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C052B-0271-4E04-959F-10A28D405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892C2C-960C-477B-9AA9-21BCAD04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C58-A744-4801-B9A0-0D723C5DE7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1990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F539B-DCFF-4448-9A79-260AD6F48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D6F607-9623-4AA6-8162-4EC2852CF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CA5EF0-CD1C-4264-B77B-D3A9BDB4EA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B63595-44E9-4497-B971-F680776A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D07C2-C316-4D47-BE3D-915D5D734EE7}" type="datetimeFigureOut">
              <a:rPr lang="hr-HR" smtClean="0"/>
              <a:t>29.1.2025.</a:t>
            </a:fld>
            <a:endParaRPr lang="hr-H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FB032-B73E-4942-A0EF-CF5D856A6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A3378-3707-4F34-84D9-ADD4642C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01C58-A744-4801-B9A0-0D723C5DE7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2546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1AB0-87BA-4432-86A1-BC83B1B1E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1D85A8-74EB-4674-A05A-B32D3394E0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F44EC-C523-441C-8C26-AA8C3E3E7F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D07C2-C316-4D47-BE3D-915D5D734EE7}" type="datetimeFigureOut">
              <a:rPr lang="hr-HR" smtClean="0"/>
              <a:t>29.1.2025.</a:t>
            </a:fld>
            <a:endParaRPr lang="hr-H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2CE74-83EB-4EC4-B2A2-1E1D95F05F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11F62-A697-4AED-B187-73D12A897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01C58-A744-4801-B9A0-0D723C5DE7B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6028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9ndEUUe4Oc" TargetMode="External"/><Relationship Id="rId2" Type="http://schemas.openxmlformats.org/officeDocument/2006/relationships/hyperlink" Target="https://www.youtube.com/watch?v=m3MLu6ibJT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DD280B-FF5F-BC86-D16F-2B0ECD888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>
                <a:ea typeface="Calibri Light"/>
                <a:cs typeface="Calibri Light"/>
              </a:rPr>
              <a:t>Internet </a:t>
            </a:r>
            <a:r>
              <a:rPr lang="en-US" err="1">
                <a:ea typeface="Calibri Light"/>
                <a:cs typeface="Calibri Light"/>
              </a:rPr>
              <a:t>sigurnost</a:t>
            </a:r>
            <a:r>
              <a:rPr lang="en-US">
                <a:ea typeface="Calibri Light"/>
                <a:cs typeface="Calibri Light"/>
              </a:rPr>
              <a:t> za </a:t>
            </a:r>
            <a:r>
              <a:rPr lang="en-US" err="1">
                <a:ea typeface="Calibri Light"/>
                <a:cs typeface="Calibri Light"/>
              </a:rPr>
              <a:t>djecu</a:t>
            </a:r>
            <a:r>
              <a:rPr lang="en-US">
                <a:ea typeface="Calibri Light"/>
                <a:cs typeface="Calibri Light"/>
              </a:rPr>
              <a:t> </a:t>
            </a:r>
            <a:r>
              <a:rPr lang="en-US" err="1">
                <a:ea typeface="Calibri Light"/>
                <a:cs typeface="Calibri Light"/>
              </a:rPr>
              <a:t>i</a:t>
            </a:r>
            <a:r>
              <a:rPr lang="en-US">
                <a:ea typeface="Calibri Light"/>
                <a:cs typeface="Calibri Light"/>
              </a:rPr>
              <a:t> </a:t>
            </a:r>
            <a:r>
              <a:rPr lang="en-US" err="1">
                <a:ea typeface="Calibri Light"/>
                <a:cs typeface="Calibri Light"/>
              </a:rPr>
              <a:t>roditelje</a:t>
            </a:r>
            <a:endParaRPr lang="en-US" err="1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84971A-373B-E516-6108-4B48D01B4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257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1D772A1-B7D6-4338-A686-0ED099B84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hr-HR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Što mogu učiniti?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43F1E-F8F6-4F2F-ADFD-833DB22EA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Koristite TikTok sigurnosne postavke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Postavke za filtriranje komentara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Izbjegavanje negativnog sadržaja s prilagodbom interesa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Korištenje TikTok smjernica zajednice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Podizanje svijesti o sigurnosti za djecu i mlade</a:t>
            </a:r>
          </a:p>
          <a:p>
            <a:pPr marL="0" indent="0">
              <a:buNone/>
            </a:pPr>
            <a:r>
              <a:rPr lang="hr-H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hr-HR" sz="1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Roditeljski nadzor (TikTok Family Pairing)</a:t>
            </a:r>
          </a:p>
          <a:p>
            <a:pPr marL="514350" indent="-514350">
              <a:buAutoNum type="arabicPeriod" startAt="6"/>
            </a:pPr>
            <a:r>
              <a:rPr lang="hr-H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Korištenje dodatnih aplikacija za zaštitu</a:t>
            </a:r>
          </a:p>
          <a:p>
            <a:pPr marL="514350" indent="-514350">
              <a:buAutoNum type="arabicPeriod" startAt="6"/>
            </a:pPr>
            <a:r>
              <a:rPr lang="hr-H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Obratite se TikTok podršci</a:t>
            </a:r>
          </a:p>
        </p:txBody>
      </p:sp>
    </p:spTree>
    <p:extLst>
      <p:ext uri="{BB962C8B-B14F-4D97-AF65-F5344CB8AC3E}">
        <p14:creationId xmlns:p14="http://schemas.microsoft.com/office/powerpoint/2010/main" val="2808237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225EAA9-EF3E-452D-96BC-CD0BA3B1E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hr-HR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TikTok sigurnosne postavke</a:t>
            </a:r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5F83B570-170C-5943-6507-DE61135D1E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004930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017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13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ADF2010-A179-417E-8A5F-128109AC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hr-HR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Postavke za filtriranje komentara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92F3B-58D8-4E46-A662-3C8A6DB95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pPr marL="0" indent="0" algn="just">
              <a:buNone/>
            </a:pPr>
            <a:r>
              <a:rPr lang="hr-HR" sz="1800" err="1">
                <a:solidFill>
                  <a:schemeClr val="tx2"/>
                </a:solidFill>
                <a:latin typeface="Times New Roman"/>
                <a:cs typeface="Times New Roman"/>
              </a:rPr>
              <a:t>TikTok</a:t>
            </a:r>
            <a:r>
              <a:rPr lang="hr-HR" sz="1800">
                <a:solidFill>
                  <a:schemeClr val="tx2"/>
                </a:solidFill>
                <a:latin typeface="Times New Roman"/>
                <a:cs typeface="Times New Roman"/>
              </a:rPr>
              <a:t> nudi mogućnost filtriranja neželjenih komentara. U postavkama možete uključiti:</a:t>
            </a:r>
            <a:endParaRPr lang="en-US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lvl="0" algn="just"/>
            <a:r>
              <a:rPr lang="hr-HR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Filtriranje uvredljivih riječi</a:t>
            </a:r>
            <a:r>
              <a:rPr lang="hr-H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Unesite riječi ili fraze koje želite blokirati u komentarima.</a:t>
            </a:r>
          </a:p>
          <a:p>
            <a:pPr lvl="0" algn="just"/>
            <a:r>
              <a:rPr lang="hr-HR" sz="1800" b="1">
                <a:solidFill>
                  <a:schemeClr val="tx2"/>
                </a:solidFill>
                <a:latin typeface="Times New Roman"/>
                <a:cs typeface="Times New Roman"/>
              </a:rPr>
              <a:t>Automatsko filtriranje uvredljivog jezika</a:t>
            </a:r>
            <a:r>
              <a:rPr lang="hr-HR" sz="1800">
                <a:solidFill>
                  <a:schemeClr val="tx2"/>
                </a:solidFill>
                <a:latin typeface="Times New Roman"/>
                <a:cs typeface="Times New Roman"/>
              </a:rPr>
              <a:t>: </a:t>
            </a:r>
            <a:r>
              <a:rPr lang="hr-HR" sz="1800" err="1">
                <a:solidFill>
                  <a:schemeClr val="tx2"/>
                </a:solidFill>
                <a:latin typeface="Times New Roman"/>
                <a:cs typeface="Times New Roman"/>
              </a:rPr>
              <a:t>TikTok</a:t>
            </a:r>
            <a:r>
              <a:rPr lang="hr-HR" sz="1800">
                <a:solidFill>
                  <a:schemeClr val="tx2"/>
                </a:solidFill>
                <a:latin typeface="Times New Roman"/>
                <a:cs typeface="Times New Roman"/>
              </a:rPr>
              <a:t> može automatski filtrirati uvredljive i neprimjerene komentare.</a:t>
            </a:r>
          </a:p>
          <a:p>
            <a:endParaRPr lang="hr-HR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586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6C54B-BAAC-44E6-A1FF-7BB93114B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hr-HR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Izbjegavanje negativnog sadržaja s prilagodbom interesa</a:t>
            </a:r>
          </a:p>
        </p:txBody>
      </p:sp>
      <p:graphicFrame>
        <p:nvGraphicFramePr>
          <p:cNvPr id="36" name="Content Placeholder 2">
            <a:extLst>
              <a:ext uri="{FF2B5EF4-FFF2-40B4-BE49-F238E27FC236}">
                <a16:creationId xmlns:a16="http://schemas.microsoft.com/office/drawing/2014/main" id="{77CCB563-85EE-3E5E-C1A0-7C5417830C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17147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457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Color Cover">
            <a:extLst>
              <a:ext uri="{FF2B5EF4-FFF2-40B4-BE49-F238E27FC236}">
                <a16:creationId xmlns:a16="http://schemas.microsoft.com/office/drawing/2014/main" id="{815925C2-A704-4D47-B1C1-3FCA52512E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Color Cover">
            <a:extLst>
              <a:ext uri="{FF2B5EF4-FFF2-40B4-BE49-F238E27FC236}">
                <a16:creationId xmlns:a16="http://schemas.microsoft.com/office/drawing/2014/main" id="{01D4315C-C23C-4FD3-98DF-08C29E229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E6B47BC-43FD-4C91-8BFF-B41B99A8A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064235" cy="6858000"/>
            <a:chOff x="651279" y="598259"/>
            <a:chExt cx="10889442" cy="5680742"/>
          </a:xfrm>
        </p:grpSpPr>
        <p:sp>
          <p:nvSpPr>
            <p:cNvPr id="29" name="Color">
              <a:extLst>
                <a:ext uri="{FF2B5EF4-FFF2-40B4-BE49-F238E27FC236}">
                  <a16:creationId xmlns:a16="http://schemas.microsoft.com/office/drawing/2014/main" id="{13038185-AC3C-4595-945F-25311424C5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75D51AA0-C095-4650-A361-B294320BFE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18882B-49EF-46C9-9653-CC2B17785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hr-HR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Korištenje TikTok smjernica zajednice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0A42D44-FC13-46E3-80ED-FA55FD2E5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4410" y="841247"/>
            <a:ext cx="4484536" cy="5340097"/>
          </a:xfrm>
        </p:spPr>
        <p:txBody>
          <a:bodyPr anchor="ctr">
            <a:normAutofit/>
          </a:bodyPr>
          <a:lstStyle/>
          <a:p>
            <a:pPr lvl="0" algn="just"/>
            <a:r>
              <a:rPr lang="hr-HR" sz="1800" b="1">
                <a:solidFill>
                  <a:schemeClr val="tx2"/>
                </a:solidFill>
                <a:latin typeface="Times New Roman"/>
                <a:cs typeface="Times New Roman"/>
              </a:rPr>
              <a:t>Upoznavanje s pravilima i smjernicama</a:t>
            </a:r>
            <a:r>
              <a:rPr lang="hr-HR" sz="1800">
                <a:solidFill>
                  <a:schemeClr val="tx2"/>
                </a:solidFill>
                <a:latin typeface="Times New Roman"/>
                <a:cs typeface="Times New Roman"/>
              </a:rPr>
              <a:t>: Pročitajte smjernice zajednice </a:t>
            </a:r>
            <a:r>
              <a:rPr lang="hr-HR" sz="1800" err="1">
                <a:solidFill>
                  <a:schemeClr val="tx2"/>
                </a:solidFill>
                <a:latin typeface="Times New Roman"/>
                <a:cs typeface="Times New Roman"/>
              </a:rPr>
              <a:t>TikToka</a:t>
            </a:r>
            <a:r>
              <a:rPr lang="hr-HR" sz="1800">
                <a:solidFill>
                  <a:schemeClr val="tx2"/>
                </a:solidFill>
                <a:latin typeface="Times New Roman"/>
                <a:cs typeface="Times New Roman"/>
              </a:rPr>
              <a:t> kako biste razumjeli koja vrsta sadržaja je prihvatljiva, a koja nije. </a:t>
            </a:r>
            <a:r>
              <a:rPr lang="hr-HR" sz="1800" err="1">
                <a:solidFill>
                  <a:schemeClr val="tx2"/>
                </a:solidFill>
                <a:latin typeface="Times New Roman"/>
                <a:cs typeface="Times New Roman"/>
              </a:rPr>
              <a:t>TikTok</a:t>
            </a:r>
            <a:r>
              <a:rPr lang="hr-HR" sz="1800">
                <a:solidFill>
                  <a:schemeClr val="tx2"/>
                </a:solidFill>
                <a:latin typeface="Times New Roman"/>
                <a:cs typeface="Times New Roman"/>
              </a:rPr>
              <a:t> jasno definira koji sadržaj može biti prijavljen kao neprikladan.</a:t>
            </a:r>
            <a:endParaRPr lang="en-US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lvl="0" algn="just"/>
            <a:r>
              <a:rPr lang="hr-HR" sz="1800" b="1">
                <a:solidFill>
                  <a:schemeClr val="tx2"/>
                </a:solidFill>
                <a:latin typeface="Times New Roman"/>
                <a:cs typeface="Times New Roman"/>
              </a:rPr>
              <a:t>Izvještavanje o sadržaju</a:t>
            </a:r>
            <a:r>
              <a:rPr lang="hr-HR" sz="1800">
                <a:solidFill>
                  <a:schemeClr val="tx2"/>
                </a:solidFill>
                <a:latin typeface="Times New Roman"/>
                <a:cs typeface="Times New Roman"/>
              </a:rPr>
              <a:t>: Ako naiđete na sadržaj koji krši smjernice zajednice, prijavite ga izravno kroz </a:t>
            </a:r>
            <a:r>
              <a:rPr lang="hr-HR" sz="1800" err="1">
                <a:solidFill>
                  <a:schemeClr val="tx2"/>
                </a:solidFill>
                <a:latin typeface="Times New Roman"/>
                <a:cs typeface="Times New Roman"/>
              </a:rPr>
              <a:t>TikTok</a:t>
            </a:r>
            <a:r>
              <a:rPr lang="hr-HR" sz="1800">
                <a:solidFill>
                  <a:schemeClr val="tx2"/>
                </a:solidFill>
                <a:latin typeface="Times New Roman"/>
                <a:cs typeface="Times New Roman"/>
              </a:rPr>
              <a:t> opciju izvještavanja.</a:t>
            </a:r>
          </a:p>
          <a:p>
            <a:endParaRPr lang="hr-HR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39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8DF67618-B87B-4195-8E24-3B126F79F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64960379-9FF9-400A-A8A8-F5AB633FD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491629-AE25-486B-9B22-2CE4EE8F7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21815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590EB173-7DC2-4BE8-BC08-19BC09DBD9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0731E2C9-2CF0-48B4-9CEA-35B2199AF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E7134A-9460-470E-858A-D77A40E7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5129600" cy="5340097"/>
          </a:xfrm>
        </p:spPr>
        <p:txBody>
          <a:bodyPr anchor="ctr">
            <a:normAutofit/>
          </a:bodyPr>
          <a:lstStyle/>
          <a:p>
            <a:r>
              <a:rPr lang="hr-HR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Podizanje svijesti o sigurnosti za djecu i mlade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BEFAC35-6A4B-3BCF-ABCE-44AEBB03C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8441413"/>
              </p:ext>
            </p:extLst>
          </p:nvPr>
        </p:nvGraphicFramePr>
        <p:xfrm>
          <a:off x="6525628" y="529388"/>
          <a:ext cx="4828172" cy="5651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8005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907E470A-25F4-47D0-8FEC-EE9FD606B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20E63-99E1-482A-A0A6-B47EB4BF8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1" name="Color Cover">
              <a:extLst>
                <a:ext uri="{FF2B5EF4-FFF2-40B4-BE49-F238E27FC236}">
                  <a16:creationId xmlns:a16="http://schemas.microsoft.com/office/drawing/2014/main" id="{F8610896-EA5E-4BE8-8398-C1AFC0490A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F44E9794-9C4B-427F-BB50-89D893347D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618EE54-271A-4FE8-B6B3-D0FCF55A7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ECA6F781-4382-4525-9DA8-9D66605F87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209C186B-2883-498E-A176-6B60F8B51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CA6E33D-194C-4EA2-BEA6-EEB63089D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891712"/>
            <a:ext cx="5309616" cy="5160789"/>
          </a:xfrm>
        </p:spPr>
        <p:txBody>
          <a:bodyPr anchor="ctr">
            <a:normAutofit/>
          </a:bodyPr>
          <a:lstStyle/>
          <a:p>
            <a:r>
              <a:rPr lang="hr-HR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Korištenje dodatnih aplikacija za zaštitu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AF411D-1A49-4C7D-B2C8-A1CFBF8F1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302" y="891713"/>
            <a:ext cx="4584882" cy="5160790"/>
          </a:xfrm>
        </p:spPr>
        <p:txBody>
          <a:bodyPr anchor="ctr">
            <a:normAutofit/>
          </a:bodyPr>
          <a:lstStyle/>
          <a:p>
            <a:pPr algn="just"/>
            <a:r>
              <a:rPr lang="hr-HR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Ponekad može biti korisno koristiti dodatne aplikacije ili alate koji pomažu u filtriranju neprimjerenog sadržaja. Postoje razne aplikacije za roditeljsku kontrolu koje mogu pratiti aktivnosti na društvenim mrežama i upozoravati na potencijalne prijetnje.</a:t>
            </a:r>
            <a:endParaRPr lang="en-US"/>
          </a:p>
          <a:p>
            <a:endParaRPr lang="hr-HR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005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Slide Background Fill">
            <a:extLst>
              <a:ext uri="{FF2B5EF4-FFF2-40B4-BE49-F238E27FC236}">
                <a16:creationId xmlns:a16="http://schemas.microsoft.com/office/drawing/2014/main" id="{9EBF13D5-64BB-423E-9E4C-F3911447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BC7BED-6AA7-4C43-BEE8-A3CB5F8C1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38" name="Color Cover">
              <a:extLst>
                <a:ext uri="{FF2B5EF4-FFF2-40B4-BE49-F238E27FC236}">
                  <a16:creationId xmlns:a16="http://schemas.microsoft.com/office/drawing/2014/main" id="{1C89947A-0D9D-4559-A1F6-5F6CD19708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Color Cover">
              <a:extLst>
                <a:ext uri="{FF2B5EF4-FFF2-40B4-BE49-F238E27FC236}">
                  <a16:creationId xmlns:a16="http://schemas.microsoft.com/office/drawing/2014/main" id="{E0255540-1F77-4262-B834-1ED14250F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A19DEE5-2EE5-445A-B461-7D2879B05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42" name="Color">
              <a:extLst>
                <a:ext uri="{FF2B5EF4-FFF2-40B4-BE49-F238E27FC236}">
                  <a16:creationId xmlns:a16="http://schemas.microsoft.com/office/drawing/2014/main" id="{FCA5807F-F210-4970-A34F-3573405B48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Color">
              <a:extLst>
                <a:ext uri="{FF2B5EF4-FFF2-40B4-BE49-F238E27FC236}">
                  <a16:creationId xmlns:a16="http://schemas.microsoft.com/office/drawing/2014/main" id="{E9A8BB80-30A6-41EC-BE13-1B088DC3E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D8408A-BE62-4DF9-8EC0-C886471C4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4" y="908263"/>
            <a:ext cx="10158984" cy="2274996"/>
          </a:xfrm>
        </p:spPr>
        <p:txBody>
          <a:bodyPr anchor="b">
            <a:normAutofit/>
          </a:bodyPr>
          <a:lstStyle/>
          <a:p>
            <a:r>
              <a:rPr lang="hr-HR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Obratite se TikTok podršci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F35F9-EE73-4717-B15C-87DAE1FD7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984" y="3452971"/>
            <a:ext cx="10158984" cy="2596896"/>
          </a:xfrm>
        </p:spPr>
        <p:txBody>
          <a:bodyPr anchor="t">
            <a:normAutofit/>
          </a:bodyPr>
          <a:lstStyle/>
          <a:p>
            <a:pPr algn="just"/>
            <a:r>
              <a:rPr lang="hr-HR" sz="1800" dirty="0">
                <a:solidFill>
                  <a:schemeClr val="bg1"/>
                </a:solidFill>
                <a:latin typeface="Times New Roman"/>
                <a:cs typeface="Times New Roman"/>
              </a:rPr>
              <a:t>Ako imate problema sa stalnim pojavljivanjem neprimjerenog sadržaja unatoč poduzetim mjerama, možete se obratiti </a:t>
            </a:r>
            <a:r>
              <a:rPr lang="hr-HR" sz="1800" dirty="0" err="1">
                <a:solidFill>
                  <a:schemeClr val="bg1"/>
                </a:solidFill>
                <a:latin typeface="Times New Roman"/>
                <a:cs typeface="Times New Roman"/>
              </a:rPr>
              <a:t>TikTok</a:t>
            </a:r>
            <a:r>
              <a:rPr lang="hr-HR" sz="1800" dirty="0">
                <a:solidFill>
                  <a:schemeClr val="bg1"/>
                </a:solidFill>
                <a:latin typeface="Times New Roman"/>
                <a:cs typeface="Times New Roman"/>
              </a:rPr>
              <a:t> korisničkoj podršci kako bi im ukazali na specifične probleme.</a:t>
            </a:r>
            <a:endParaRPr lang="en-US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endParaRPr lang="hr-HR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66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Slide Background Fill">
            <a:extLst>
              <a:ext uri="{FF2B5EF4-FFF2-40B4-BE49-F238E27FC236}">
                <a16:creationId xmlns:a16="http://schemas.microsoft.com/office/drawing/2014/main" id="{44D65982-4F00-4330-8DAA-DE6A9E4D6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A136B9F-FEAF-445D-88E4-7D69EDBF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96886571-1553-4F14-B847-99BF7B625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Color">
              <a:extLst>
                <a:ext uri="{FF2B5EF4-FFF2-40B4-BE49-F238E27FC236}">
                  <a16:creationId xmlns:a16="http://schemas.microsoft.com/office/drawing/2014/main" id="{301ACB83-6234-46D1-803C-5D5077727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E7134A-9460-470E-858A-D77A40E7A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383456"/>
            <a:ext cx="10158984" cy="3045543"/>
          </a:xfrm>
        </p:spPr>
        <p:txBody>
          <a:bodyPr anchor="b">
            <a:normAutofit/>
          </a:bodyPr>
          <a:lstStyle/>
          <a:p>
            <a:pPr algn="ctr"/>
            <a:r>
              <a:rPr lang="hr-HR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Važno!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D13AE-D6D4-4569-A3D5-D0C9EA33F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3555833"/>
            <a:ext cx="10158984" cy="2722137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hr-HR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Stavka 5. Podizanje svijesti o sigurnosti za djecu i mlade</a:t>
            </a:r>
          </a:p>
          <a:p>
            <a:pPr lvl="0" algn="ctr"/>
            <a:endParaRPr lang="hr-HR" sz="1800" b="1" i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hr-HR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Roditeljski nadzor </a:t>
            </a:r>
            <a:r>
              <a:rPr lang="hr-HR" sz="1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(TikTok Family Pairing)</a:t>
            </a:r>
            <a:endParaRPr lang="hr-HR" sz="18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6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BCE0FB-ADDD-4B37-A958-519663E8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8A981E-6C01-464B-9B2A-810AFEC2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D17585-9464-477C-87EF-6A8F1865E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0432"/>
            <a:ext cx="10533888" cy="2734056"/>
          </a:xfrm>
        </p:spPr>
        <p:txBody>
          <a:bodyPr anchor="b">
            <a:normAutofit/>
          </a:bodyPr>
          <a:lstStyle/>
          <a:p>
            <a:r>
              <a:rPr lang="hr-HR" sz="8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TikTok Family Pairing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710E47-0781-4953-BBDA-8EF627A7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5445-DC42-4A35-A767-5C1066FFD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4069080"/>
            <a:ext cx="10515600" cy="2042605"/>
          </a:xfrm>
        </p:spPr>
        <p:txBody>
          <a:bodyPr anchor="t">
            <a:normAutofit/>
          </a:bodyPr>
          <a:lstStyle/>
          <a:p>
            <a:pPr algn="just"/>
            <a:r>
              <a:rPr lang="hr-HR" sz="2400" b="1" err="1">
                <a:solidFill>
                  <a:schemeClr val="tx2"/>
                </a:solidFill>
                <a:latin typeface="Times New Roman"/>
                <a:cs typeface="Times New Roman"/>
              </a:rPr>
              <a:t>TikTok</a:t>
            </a:r>
            <a:r>
              <a:rPr lang="hr-HR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hr-HR" sz="2400" b="1" err="1">
                <a:solidFill>
                  <a:schemeClr val="tx2"/>
                </a:solidFill>
                <a:latin typeface="Times New Roman"/>
                <a:cs typeface="Times New Roman"/>
              </a:rPr>
              <a:t>Family</a:t>
            </a:r>
            <a:r>
              <a:rPr lang="hr-HR" sz="2400" b="1" dirty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hr-HR" sz="2400" b="1" err="1">
                <a:solidFill>
                  <a:schemeClr val="tx2"/>
                </a:solidFill>
                <a:latin typeface="Times New Roman"/>
                <a:cs typeface="Times New Roman"/>
              </a:rPr>
              <a:t>Pairing</a:t>
            </a:r>
            <a:r>
              <a:rPr lang="hr-HR" sz="2400" dirty="0">
                <a:solidFill>
                  <a:schemeClr val="tx2"/>
                </a:solidFill>
                <a:latin typeface="Times New Roman"/>
                <a:cs typeface="Times New Roman"/>
              </a:rPr>
              <a:t> je značajka koja omogućava roditeljima i skrbnicima da preuzmu kontrolu nad aktivnostima djece na </a:t>
            </a:r>
            <a:r>
              <a:rPr lang="hr-HR" sz="2400" err="1">
                <a:solidFill>
                  <a:schemeClr val="tx2"/>
                </a:solidFill>
                <a:latin typeface="Times New Roman"/>
                <a:cs typeface="Times New Roman"/>
              </a:rPr>
              <a:t>TikTok</a:t>
            </a:r>
            <a:r>
              <a:rPr lang="hr-HR" sz="2400" dirty="0">
                <a:solidFill>
                  <a:schemeClr val="tx2"/>
                </a:solidFill>
                <a:latin typeface="Times New Roman"/>
                <a:cs typeface="Times New Roman"/>
              </a:rPr>
              <a:t>-u. Ovaj alat pomaže roditeljima da postave sigurnosne i privatne postavke, nadziru aktivnosti i osiguraju da mladi korisnici koriste platformu na siguran način.</a:t>
            </a:r>
            <a:endParaRPr lang="en-US">
              <a:solidFill>
                <a:schemeClr val="tx2"/>
              </a:solidFill>
            </a:endParaRPr>
          </a:p>
          <a:p>
            <a:endParaRPr lang="hr-HR" sz="1800">
              <a:solidFill>
                <a:schemeClr val="tx2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5D265C-1D38-4B36-8572-366ED6A60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0C536A3-D654-4FB9-BB50-B236B87BB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41ACF7F-B3F4-4E4E-AECF-076FA5AB6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A76DEDF-ED9E-43F5-BD8F-87A9A7A06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443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6EBC4E-270F-1490-5CB5-59E5EBC987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9718073"/>
              </p:ext>
            </p:extLst>
          </p:nvPr>
        </p:nvGraphicFramePr>
        <p:xfrm>
          <a:off x="633170" y="1710460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13077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03637-9196-4F2A-BB2E-9156B438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hr-HR" sz="5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Kako funkcionira i što omogućuje?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E4205-C92B-4A23-BDF9-6F28DAFBF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441" y="1170432"/>
            <a:ext cx="5002187" cy="5138920"/>
          </a:xfrm>
        </p:spPr>
        <p:txBody>
          <a:bodyPr anchor="ctr">
            <a:normAutofit/>
          </a:bodyPr>
          <a:lstStyle/>
          <a:p>
            <a:pPr lvl="0" algn="just"/>
            <a:r>
              <a:rPr lang="hr-HR" sz="18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Preduvjeti</a:t>
            </a:r>
            <a:r>
              <a:rPr lang="hr-H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Morate imati oba računa – roditeljski i dječji račun. Također, oba računa moraju biti povezana putem mobilnih uređaja roditelja i djeteta.</a:t>
            </a:r>
            <a:endParaRPr lang="en-US"/>
          </a:p>
          <a:p>
            <a:endParaRPr lang="hr-HR" sz="1800">
              <a:solidFill>
                <a:schemeClr val="tx2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6191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DABCE0FB-ADDD-4B37-A958-519663E8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8A981E-6C01-464B-9B2A-810AFEC2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F2FC8B-B4DF-40EA-8EA7-DE30D2D0F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0432"/>
            <a:ext cx="10533888" cy="2734056"/>
          </a:xfrm>
        </p:spPr>
        <p:txBody>
          <a:bodyPr anchor="b">
            <a:normAutofit/>
          </a:bodyPr>
          <a:lstStyle/>
          <a:p>
            <a:r>
              <a:rPr lang="hr-HR" sz="6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Funkcije i postavke koje Family Pairing omogućava</a:t>
            </a:r>
            <a:br>
              <a:rPr lang="hr-HR" sz="6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6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8710E47-0781-4953-BBDA-8EF627A7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8405BE7-3CD1-4B5B-914E-FD2767FA5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4069080"/>
            <a:ext cx="10515600" cy="2042605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15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vremena korištenja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Postavke privatnosti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interakcije s drugim korisnicima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sadržaja (Filter osjetljivog sadržaja): 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Prijedlozi i pretrage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5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Prikazivanje aktivnosti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25D265C-1D38-4B36-8572-366ED6A60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C536A3-D654-4FB9-BB50-B236B87BB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941ACF7F-B3F4-4E4E-AECF-076FA5AB6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2A76DEDF-ED9E-43F5-BD8F-87A9A7A06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34894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50F6D742-5E27-4770-815C-34A8054FD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F8A981E-6C01-464B-9B2A-810AFEC2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A9A8322-122E-4010-9D4B-392D0496D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B105340-22AC-40E0-8167-915C9267A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A7CA12E-1C57-4ACE-A7E7-D354C3A86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BC7BA3-237F-487F-9ED7-B4FA6FFEF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B7EF731D-772B-4739-912F-450E4BB21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410957CC-F6F8-0F7B-E3DA-F4222C2F15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297283"/>
              </p:ext>
            </p:extLst>
          </p:nvPr>
        </p:nvGraphicFramePr>
        <p:xfrm>
          <a:off x="883921" y="2087880"/>
          <a:ext cx="10678885" cy="2684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9688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0F6D742-5E27-4770-815C-34A8054FD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8A981E-6C01-464B-9B2A-810AFEC2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9A8322-122E-4010-9D4B-392D0496D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105340-22AC-40E0-8167-915C9267A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7CA12E-1C57-4ACE-A7E7-D354C3A86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1BC7BA3-237F-487F-9ED7-B4FA6FFEF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7EF731D-772B-4739-912F-450E4BB21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6DFC0B-5683-C6F7-A189-3788C79ABA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529443"/>
              </p:ext>
            </p:extLst>
          </p:nvPr>
        </p:nvGraphicFramePr>
        <p:xfrm>
          <a:off x="644434" y="1717765"/>
          <a:ext cx="10907486" cy="3403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79879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0F6D742-5E27-4770-815C-34A8054FD8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8A981E-6C01-464B-9B2A-810AFEC2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9A8322-122E-4010-9D4B-392D0496D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B105340-22AC-40E0-8167-915C9267A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A7CA12E-1C57-4ACE-A7E7-D354C3A86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1BC7BA3-237F-487F-9ED7-B4FA6FFEF7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B7EF731D-772B-4739-912F-450E4BB212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22BB29-9D86-81B6-EEE0-27B96945CB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48831"/>
              </p:ext>
            </p:extLst>
          </p:nvPr>
        </p:nvGraphicFramePr>
        <p:xfrm>
          <a:off x="862148" y="1717765"/>
          <a:ext cx="10493829" cy="3142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849499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3623F37-A8C4-480F-BCB1-CF9E49F0CF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3E6C2-0820-41EE-816A-5D9A9CB33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32712" cy="6857997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CD5B36-CA79-41CA-A9D4-2B29A1869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1" y="1170431"/>
            <a:ext cx="4875904" cy="5138923"/>
          </a:xfrm>
        </p:spPr>
        <p:txBody>
          <a:bodyPr anchor="ctr">
            <a:normAutofit/>
          </a:bodyPr>
          <a:lstStyle/>
          <a:p>
            <a:r>
              <a:rPr lang="hr-HR" sz="5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Zašto je Family Pairing koristan?</a:t>
            </a:r>
            <a:br>
              <a:rPr lang="hr-HR" sz="54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54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CF87F1-3B54-482D-A798-9F4A99449E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A94C2-4F41-4063-9028-50494C35E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5441" y="1170432"/>
            <a:ext cx="5002187" cy="5138920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Sigurnost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Upravljanje vremenom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Kontrola privatnosti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1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Filtar neprimjerenog sadržaja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3994C9B-C550-4E20-89C5-83F12CB5A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16AE491-4898-437E-9E32-86A2F1920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7F55C76-861C-49BA-925A-099CA01184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494BE9A-C1C3-41FE-B2E9-6DBE5EBA2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36965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27089E4-C4B8-47AC-BDA4-294EFA7CB6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BAFF925-4C7C-4B71-96F4-8FA90681BB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123803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653C820-2172-42C6-B50F-FD47A634B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76F5E-3904-44D4-98EE-02A48D95D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" y="2936966"/>
            <a:ext cx="7094652" cy="3533947"/>
          </a:xfrm>
        </p:spPr>
        <p:txBody>
          <a:bodyPr anchor="t">
            <a:normAutofit/>
          </a:bodyPr>
          <a:lstStyle/>
          <a:p>
            <a:pPr lvl="0" algn="just"/>
            <a:r>
              <a:rPr lang="hr-HR" sz="2400" b="1">
                <a:solidFill>
                  <a:schemeClr val="tx2"/>
                </a:solidFill>
                <a:latin typeface="Times New Roman"/>
                <a:cs typeface="Times New Roman"/>
              </a:rPr>
              <a:t>Sigurnost</a:t>
            </a:r>
            <a:r>
              <a:rPr lang="hr-HR" sz="2400">
                <a:solidFill>
                  <a:schemeClr val="tx2"/>
                </a:solidFill>
                <a:latin typeface="Times New Roman"/>
                <a:cs typeface="Times New Roman"/>
              </a:rPr>
              <a:t>: Omogućuje roditeljima da ograniče interakcije s nepoznatim korisnicima, smanjujući rizik od </a:t>
            </a:r>
            <a:r>
              <a:rPr lang="hr-HR" sz="2400" err="1">
                <a:solidFill>
                  <a:schemeClr val="tx2"/>
                </a:solidFill>
                <a:latin typeface="Times New Roman"/>
                <a:cs typeface="Times New Roman"/>
              </a:rPr>
              <a:t>cyberbullyinga</a:t>
            </a:r>
            <a:r>
              <a:rPr lang="hr-HR" sz="2400">
                <a:solidFill>
                  <a:schemeClr val="tx2"/>
                </a:solidFill>
                <a:latin typeface="Times New Roman"/>
                <a:cs typeface="Times New Roman"/>
              </a:rPr>
              <a:t> ili neprimjerenih kontakata.</a:t>
            </a:r>
            <a:endParaRPr lang="en-US">
              <a:solidFill>
                <a:schemeClr val="tx2"/>
              </a:solidFill>
            </a:endParaRPr>
          </a:p>
          <a:p>
            <a:pPr lvl="0" algn="just"/>
            <a:r>
              <a:rPr lang="hr-HR" sz="2400" b="1">
                <a:solidFill>
                  <a:schemeClr val="tx2"/>
                </a:solidFill>
                <a:latin typeface="Times New Roman"/>
                <a:cs typeface="Times New Roman"/>
              </a:rPr>
              <a:t>Upravljanje vremenom</a:t>
            </a:r>
            <a:r>
              <a:rPr lang="hr-HR" sz="2400">
                <a:solidFill>
                  <a:schemeClr val="tx2"/>
                </a:solidFill>
                <a:latin typeface="Times New Roman"/>
                <a:cs typeface="Times New Roman"/>
              </a:rPr>
              <a:t>: Roditelji mogu spriječiti da dijete provodi previše vremena na </a:t>
            </a:r>
            <a:r>
              <a:rPr lang="hr-HR" sz="2400" err="1">
                <a:solidFill>
                  <a:schemeClr val="tx2"/>
                </a:solidFill>
                <a:latin typeface="Times New Roman"/>
                <a:cs typeface="Times New Roman"/>
              </a:rPr>
              <a:t>TikToku</a:t>
            </a:r>
            <a:r>
              <a:rPr lang="hr-HR" sz="2400">
                <a:solidFill>
                  <a:schemeClr val="tx2"/>
                </a:solidFill>
                <a:latin typeface="Times New Roman"/>
                <a:cs typeface="Times New Roman"/>
              </a:rPr>
              <a:t>, čime se promiče zdravije korištenje društvenih mreža.</a:t>
            </a:r>
          </a:p>
          <a:p>
            <a:endParaRPr lang="hr-HR" sz="1800">
              <a:solidFill>
                <a:schemeClr val="tx2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FC534FC-C775-4490-AC5A-26BD39750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BC3ACAC-BA31-4E67-A233-03EF1A10C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B15509C2-092A-4956-8523-79AEC9F4F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04B9204-F74D-4578-8B3C-3DDC87E861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568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ABCE0FB-ADDD-4B37-A958-519663E8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8A981E-6C01-464B-9B2A-810AFEC2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710E47-0781-4953-BBDA-8EF627A7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C84C-FEE3-46BA-B2FE-630523FB1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978" y="2468880"/>
            <a:ext cx="10559142" cy="3642805"/>
          </a:xfrm>
        </p:spPr>
        <p:txBody>
          <a:bodyPr anchor="t">
            <a:normAutofit/>
          </a:bodyPr>
          <a:lstStyle/>
          <a:p>
            <a:pPr lvl="0" algn="just"/>
            <a:r>
              <a:rPr lang="hr-HR" sz="2400" b="1">
                <a:solidFill>
                  <a:schemeClr val="tx2"/>
                </a:solidFill>
                <a:latin typeface="Times New Roman"/>
                <a:cs typeface="Times New Roman"/>
              </a:rPr>
              <a:t>Kontrola privatnosti</a:t>
            </a:r>
            <a:r>
              <a:rPr lang="hr-HR" sz="2400">
                <a:solidFill>
                  <a:schemeClr val="tx2"/>
                </a:solidFill>
                <a:latin typeface="Times New Roman"/>
                <a:cs typeface="Times New Roman"/>
              </a:rPr>
              <a:t>: </a:t>
            </a:r>
            <a:r>
              <a:rPr lang="hr-HR" sz="2400" err="1">
                <a:solidFill>
                  <a:schemeClr val="tx2"/>
                </a:solidFill>
                <a:latin typeface="Times New Roman"/>
                <a:cs typeface="Times New Roman"/>
              </a:rPr>
              <a:t>Family</a:t>
            </a:r>
            <a:r>
              <a:rPr lang="hr-HR" sz="240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hr-HR" sz="2400" err="1">
                <a:solidFill>
                  <a:schemeClr val="tx2"/>
                </a:solidFill>
                <a:latin typeface="Times New Roman"/>
                <a:cs typeface="Times New Roman"/>
              </a:rPr>
              <a:t>Pairing</a:t>
            </a:r>
            <a:r>
              <a:rPr lang="hr-HR" sz="2400">
                <a:solidFill>
                  <a:schemeClr val="tx2"/>
                </a:solidFill>
                <a:latin typeface="Times New Roman"/>
                <a:cs typeface="Times New Roman"/>
              </a:rPr>
              <a:t> omogućuje roditeljima da zaštite osobne podatke svog djeteta i spriječe prekomjernu izloženost osobnim informacijama.</a:t>
            </a:r>
            <a:endParaRPr lang="en-US">
              <a:solidFill>
                <a:schemeClr val="tx2"/>
              </a:solidFill>
            </a:endParaRPr>
          </a:p>
          <a:p>
            <a:pPr lvl="0" algn="just"/>
            <a:r>
              <a:rPr lang="hr-HR" sz="2400" b="1">
                <a:solidFill>
                  <a:schemeClr val="tx2"/>
                </a:solidFill>
                <a:latin typeface="Times New Roman"/>
                <a:cs typeface="Times New Roman"/>
              </a:rPr>
              <a:t>Filtar neprimjerenog sadržaja</a:t>
            </a:r>
            <a:r>
              <a:rPr lang="hr-HR" sz="2400">
                <a:solidFill>
                  <a:schemeClr val="tx2"/>
                </a:solidFill>
                <a:latin typeface="Times New Roman"/>
                <a:cs typeface="Times New Roman"/>
              </a:rPr>
              <a:t>: Pomoću ove opcije roditelji mogu smanjiti izloženost djeteta neprimjerenim ili osjetljivim sadržajem, kao što su nasilje, vulgarni jezik ili seksualni sadržaj.</a:t>
            </a:r>
          </a:p>
          <a:p>
            <a:endParaRPr lang="hr-HR" sz="1800">
              <a:solidFill>
                <a:schemeClr val="tx2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5D265C-1D38-4B36-8572-366ED6A60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C536A3-D654-4FB9-BB50-B236B87BB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41ACF7F-B3F4-4E4E-AECF-076FA5AB6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76DEDF-ED9E-43F5-BD8F-87A9A7A06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4193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DABCE0FB-ADDD-4B37-A958-519663E8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8A981E-6C01-464B-9B2A-810AFEC2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45D7E1-6551-4F40-934D-54BC0A9C1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0432"/>
            <a:ext cx="10533888" cy="2734056"/>
          </a:xfrm>
        </p:spPr>
        <p:txBody>
          <a:bodyPr anchor="b">
            <a:normAutofit/>
          </a:bodyPr>
          <a:lstStyle/>
          <a:p>
            <a:r>
              <a:rPr lang="hr-HR" sz="62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Uključivanje roditeljskog nadzora</a:t>
            </a:r>
            <a:br>
              <a:rPr lang="hr-HR" sz="62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sz="62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8710E47-0781-4953-BBDA-8EF627A7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72C76-E64E-422D-AFA0-76A2BE74D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4069080"/>
            <a:ext cx="10515600" cy="2042605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hr-HR" sz="1800" err="1">
                <a:solidFill>
                  <a:schemeClr val="tx2"/>
                </a:solidFill>
                <a:latin typeface="Times New Roman"/>
                <a:cs typeface="Times New Roman"/>
              </a:rPr>
              <a:t>TikTok</a:t>
            </a:r>
            <a:r>
              <a:rPr lang="hr-HR" sz="180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hr-HR" sz="1800" err="1">
                <a:solidFill>
                  <a:schemeClr val="tx2"/>
                </a:solidFill>
                <a:latin typeface="Times New Roman"/>
                <a:cs typeface="Times New Roman"/>
              </a:rPr>
              <a:t>Family</a:t>
            </a:r>
            <a:r>
              <a:rPr lang="hr-HR" sz="180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hr-HR" sz="1800" err="1">
                <a:solidFill>
                  <a:schemeClr val="tx2"/>
                </a:solidFill>
                <a:latin typeface="Times New Roman"/>
                <a:cs typeface="Times New Roman"/>
              </a:rPr>
              <a:t>Pairing</a:t>
            </a:r>
            <a:r>
              <a:rPr lang="hr-HR" sz="1800">
                <a:solidFill>
                  <a:schemeClr val="tx2"/>
                </a:solidFill>
                <a:latin typeface="Times New Roman"/>
                <a:cs typeface="Times New Roman"/>
              </a:rPr>
              <a:t> pruža roditeljima mogućnost da na jednostavan način nadziru i postavljaju postavke za </a:t>
            </a:r>
            <a:r>
              <a:rPr lang="hr-HR" sz="1800" err="1">
                <a:solidFill>
                  <a:schemeClr val="tx2"/>
                </a:solidFill>
                <a:latin typeface="Times New Roman"/>
                <a:cs typeface="Times New Roman"/>
              </a:rPr>
              <a:t>TikTok</a:t>
            </a:r>
            <a:r>
              <a:rPr lang="hr-HR" sz="1800">
                <a:solidFill>
                  <a:schemeClr val="tx2"/>
                </a:solidFill>
                <a:latin typeface="Times New Roman"/>
                <a:cs typeface="Times New Roman"/>
              </a:rPr>
              <a:t> račune svojih maloljetnih članova obitelji, čineći aplikaciju sigurnijom za mlade korisnike. </a:t>
            </a:r>
            <a:r>
              <a:rPr lang="hr-HR" sz="1800" err="1">
                <a:solidFill>
                  <a:schemeClr val="tx2"/>
                </a:solidFill>
                <a:latin typeface="Times New Roman"/>
                <a:cs typeface="Times New Roman"/>
              </a:rPr>
              <a:t>TikTok</a:t>
            </a:r>
            <a:r>
              <a:rPr lang="hr-HR" sz="180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hr-HR" sz="1800" err="1">
                <a:solidFill>
                  <a:schemeClr val="tx2"/>
                </a:solidFill>
                <a:latin typeface="Times New Roman"/>
                <a:cs typeface="Times New Roman"/>
              </a:rPr>
              <a:t>Family</a:t>
            </a:r>
            <a:r>
              <a:rPr lang="hr-HR" sz="180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hr-HR" sz="1800" err="1">
                <a:solidFill>
                  <a:schemeClr val="tx2"/>
                </a:solidFill>
                <a:latin typeface="Times New Roman"/>
                <a:cs typeface="Times New Roman"/>
              </a:rPr>
              <a:t>Pairing</a:t>
            </a:r>
            <a:r>
              <a:rPr lang="hr-HR" sz="1800">
                <a:solidFill>
                  <a:schemeClr val="tx2"/>
                </a:solidFill>
                <a:latin typeface="Times New Roman"/>
                <a:cs typeface="Times New Roman"/>
              </a:rPr>
              <a:t> osigurava da roditelji imaju potpunu kontrolu nad postavkama sigurnosti i privatnosti, čime omogućuju sigurno korištenje aplikacije dok minimiziraju potencijalne rizike.</a:t>
            </a:r>
            <a:endParaRPr lang="en-US" sz="1800">
              <a:solidFill>
                <a:schemeClr val="tx2"/>
              </a:solidFill>
              <a:ea typeface="Calibri" panose="020F0502020204030204"/>
              <a:cs typeface="Calibri" panose="020F0502020204030204"/>
            </a:endParaRPr>
          </a:p>
          <a:p>
            <a:endParaRPr lang="hr-HR" sz="1800">
              <a:solidFill>
                <a:schemeClr val="tx2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25D265C-1D38-4B36-8572-366ED6A60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0C536A3-D654-4FB9-BB50-B236B87BB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41ACF7F-B3F4-4E4E-AECF-076FA5AB6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A76DEDF-ED9E-43F5-BD8F-87A9A7A06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860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ABCE0FB-ADDD-4B37-A958-519663E8E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8A981E-6C01-464B-9B2A-810AFEC27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FD885-FCC3-4FF7-866F-A6481477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170432"/>
            <a:ext cx="10533888" cy="2734056"/>
          </a:xfrm>
        </p:spPr>
        <p:txBody>
          <a:bodyPr anchor="b">
            <a:normAutofit/>
          </a:bodyPr>
          <a:lstStyle/>
          <a:p>
            <a:r>
              <a:rPr lang="hr-HR" sz="8000">
                <a:solidFill>
                  <a:schemeClr val="tx2"/>
                </a:solidFill>
              </a:rPr>
              <a:t>Video upute :)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8710E47-0781-4953-BBDA-8EF627A73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2568" y="246028"/>
            <a:ext cx="255495" cy="546559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3BA89-106A-4B4A-9900-070D74727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0" y="4069080"/>
            <a:ext cx="10515600" cy="2042605"/>
          </a:xfrm>
        </p:spPr>
        <p:txBody>
          <a:bodyPr anchor="t">
            <a:normAutofit/>
          </a:bodyPr>
          <a:lstStyle/>
          <a:p>
            <a:r>
              <a:rPr lang="hr-HR" sz="1800">
                <a:solidFill>
                  <a:schemeClr val="tx2"/>
                </a:solidFill>
              </a:rPr>
              <a:t>Kako izraditi TikTok korisnički račun: </a:t>
            </a:r>
            <a:r>
              <a:rPr lang="hr-HR" sz="1800">
                <a:solidFill>
                  <a:schemeClr val="tx2"/>
                </a:solidFill>
                <a:hlinkClick r:id="rId2"/>
              </a:rPr>
              <a:t>https://www.youtube.com/watch?v=m3MLu6ibJTg</a:t>
            </a:r>
            <a:endParaRPr lang="hr-HR" sz="1800">
              <a:solidFill>
                <a:schemeClr val="tx2"/>
              </a:solidFill>
            </a:endParaRPr>
          </a:p>
          <a:p>
            <a:r>
              <a:rPr lang="hr-HR" sz="1800">
                <a:solidFill>
                  <a:schemeClr val="tx2"/>
                </a:solidFill>
              </a:rPr>
              <a:t>Kako postaviti TikTok Family Pairing opciju: </a:t>
            </a:r>
            <a:r>
              <a:rPr lang="hr-HR" sz="1800">
                <a:solidFill>
                  <a:schemeClr val="tx2"/>
                </a:solidFill>
                <a:hlinkClick r:id="rId3"/>
              </a:rPr>
              <a:t>https://www.youtube.com/watch?v=19ndEUUe4Oc</a:t>
            </a:r>
            <a:endParaRPr lang="hr-HR" sz="1800">
              <a:solidFill>
                <a:schemeClr val="tx2"/>
              </a:solidFill>
            </a:endParaRPr>
          </a:p>
          <a:p>
            <a:endParaRPr lang="hr-HR" sz="1800">
              <a:solidFill>
                <a:schemeClr val="tx2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25D265C-1D38-4B36-8572-366ED6A60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0441" y="6522756"/>
            <a:ext cx="10717187" cy="0"/>
          </a:xfrm>
          <a:prstGeom prst="line">
            <a:avLst/>
          </a:prstGeom>
          <a:ln w="12700" cap="sq">
            <a:solidFill>
              <a:schemeClr val="tx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C536A3-D654-4FB9-BB50-B236B87BB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2829917" y="6400800"/>
            <a:ext cx="338328" cy="240175"/>
            <a:chOff x="4089400" y="933450"/>
            <a:chExt cx="338328" cy="341938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41ACF7F-B3F4-4E4E-AECF-076FA5AB68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258564" y="933450"/>
              <a:ext cx="0" cy="341938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A76DEDF-ED9E-43F5-BD8F-87A9A7A06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089400" y="1104419"/>
              <a:ext cx="338328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4368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44F56A-CFDA-6786-BE36-628802FD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Google Family Link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E0F6C-15AD-06F7-5B3F-7393906D7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b="1">
                <a:latin typeface="Times New Roman"/>
                <a:cs typeface="Times New Roman"/>
              </a:rPr>
              <a:t>Google Family Link</a:t>
            </a:r>
            <a:r>
              <a:rPr lang="en-US">
                <a:latin typeface="Times New Roman"/>
                <a:cs typeface="Times New Roman"/>
              </a:rPr>
              <a:t> je </a:t>
            </a:r>
            <a:r>
              <a:rPr lang="en-US" err="1">
                <a:latin typeface="Times New Roman"/>
                <a:cs typeface="Times New Roman"/>
              </a:rPr>
              <a:t>besplatna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aplikacija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koju</a:t>
            </a:r>
            <a:r>
              <a:rPr lang="en-US">
                <a:latin typeface="Times New Roman"/>
                <a:cs typeface="Times New Roman"/>
              </a:rPr>
              <a:t> Google </a:t>
            </a:r>
            <a:r>
              <a:rPr lang="en-US" err="1">
                <a:latin typeface="Times New Roman"/>
                <a:cs typeface="Times New Roman"/>
              </a:rPr>
              <a:t>nudi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roditeljima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kako</a:t>
            </a:r>
            <a:r>
              <a:rPr lang="en-US">
                <a:latin typeface="Times New Roman"/>
                <a:cs typeface="Times New Roman"/>
              </a:rPr>
              <a:t> bi </a:t>
            </a:r>
            <a:r>
              <a:rPr lang="en-US" err="1">
                <a:latin typeface="Times New Roman"/>
                <a:cs typeface="Times New Roman"/>
              </a:rPr>
              <a:t>mogli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pratiti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upravljati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korištenjem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tehnologije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>
                <a:latin typeface="Times New Roman"/>
                <a:cs typeface="Times New Roman"/>
              </a:rPr>
              <a:t>od </a:t>
            </a:r>
            <a:r>
              <a:rPr lang="en-US" err="1">
                <a:latin typeface="Times New Roman"/>
                <a:cs typeface="Times New Roman"/>
              </a:rPr>
              <a:t>strane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djece</a:t>
            </a:r>
            <a:r>
              <a:rPr lang="en-US">
                <a:latin typeface="Times New Roman"/>
                <a:cs typeface="Times New Roman"/>
              </a:rPr>
              <a:t>. Ova </a:t>
            </a:r>
            <a:r>
              <a:rPr lang="en-US" err="1">
                <a:latin typeface="Times New Roman"/>
                <a:cs typeface="Times New Roman"/>
              </a:rPr>
              <a:t>aplikacija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omogućava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roditeljima</a:t>
            </a:r>
            <a:r>
              <a:rPr lang="en-US">
                <a:latin typeface="Times New Roman"/>
                <a:cs typeface="Times New Roman"/>
              </a:rPr>
              <a:t> da </a:t>
            </a:r>
            <a:r>
              <a:rPr lang="en-US" err="1">
                <a:latin typeface="Times New Roman"/>
                <a:cs typeface="Times New Roman"/>
              </a:rPr>
              <a:t>postave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različita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ograničenja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pravila</a:t>
            </a:r>
            <a:r>
              <a:rPr lang="en-US">
                <a:latin typeface="Times New Roman"/>
                <a:cs typeface="Times New Roman"/>
              </a:rPr>
              <a:t> za </a:t>
            </a:r>
            <a:r>
              <a:rPr lang="en-US" err="1">
                <a:latin typeface="Times New Roman"/>
                <a:cs typeface="Times New Roman"/>
              </a:rPr>
              <a:t>korištenje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interneta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dječjim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uređajima</a:t>
            </a:r>
            <a:r>
              <a:rPr lang="en-US">
                <a:latin typeface="Times New Roman"/>
                <a:cs typeface="Times New Roman"/>
              </a:rPr>
              <a:t>, </a:t>
            </a:r>
            <a:r>
              <a:rPr lang="en-US" err="1">
                <a:latin typeface="Times New Roman"/>
                <a:cs typeface="Times New Roman"/>
              </a:rPr>
              <a:t>kao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i</a:t>
            </a:r>
            <a:r>
              <a:rPr lang="en-US">
                <a:latin typeface="Times New Roman"/>
                <a:cs typeface="Times New Roman"/>
              </a:rPr>
              <a:t> da prate </a:t>
            </a:r>
            <a:r>
              <a:rPr lang="en-US" err="1">
                <a:latin typeface="Times New Roman"/>
                <a:cs typeface="Times New Roman"/>
              </a:rPr>
              <a:t>aktivnosti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na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err="1">
                <a:latin typeface="Times New Roman"/>
                <a:cs typeface="Times New Roman"/>
              </a:rPr>
              <a:t>internetu</a:t>
            </a:r>
            <a:r>
              <a:rPr lang="en-US">
                <a:latin typeface="Times New Roman"/>
                <a:cs typeface="Times New Roman"/>
              </a:rPr>
              <a:t>.</a:t>
            </a:r>
            <a:endParaRPr lang="en-US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31402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4D859-59D0-7CA6-73DA-725A38EE2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Snapchat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81524034-45DF-F8B1-2F89-12A88D52C9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699136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6850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783AF8-B06B-36D8-A3B2-049E1781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ea typeface="Calibri Light"/>
                <a:cs typeface="Calibri Light"/>
              </a:rPr>
              <a:t>Rizični faktori</a:t>
            </a:r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A5E380-5331-15E6-2A01-870E169F17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55373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553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A0E2-35D2-3701-E8CB-4C057BB0A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 err="1">
                <a:ea typeface="Calibri Light"/>
                <a:cs typeface="Calibri Light"/>
              </a:rPr>
              <a:t>Što</a:t>
            </a:r>
            <a:r>
              <a:rPr lang="en-US" dirty="0">
                <a:ea typeface="Calibri Light"/>
                <a:cs typeface="Calibri Light"/>
              </a:rPr>
              <a:t> </a:t>
            </a:r>
            <a:r>
              <a:rPr lang="en-US" dirty="0" err="1">
                <a:ea typeface="Calibri Light"/>
                <a:cs typeface="Calibri Light"/>
              </a:rPr>
              <a:t>učiniti</a:t>
            </a:r>
            <a:r>
              <a:rPr lang="en-US" dirty="0">
                <a:ea typeface="Calibri Light"/>
                <a:cs typeface="Calibri Light"/>
              </a:rPr>
              <a:t>?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D2EF6F9-A47F-6DDD-5F3C-801D2D8FB0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364635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395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1DD4A3-CA74-434B-12DB-E39BC245A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25A75F6-AC1C-7DB9-BA38-6879A749C1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418455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4309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5BBA2-0AD1-C2F3-9369-8A7ECBCF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208" y="857251"/>
            <a:ext cx="4747280" cy="30980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Hvala na pažnji! 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86002-82D8-1E8F-43B4-D277E9EBB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390" y="2108877"/>
            <a:ext cx="3321501" cy="26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3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3E17859-C5F0-476F-A082-A4CB8841D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375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61E0E-EDDE-E507-01C3-F64BB8D0C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/>
          <a:p>
            <a:r>
              <a:rPr lang="en-US" i="1" err="1">
                <a:latin typeface="Times New Roman"/>
                <a:cs typeface="Times New Roman"/>
              </a:rPr>
              <a:t>Prednosti</a:t>
            </a:r>
            <a:r>
              <a:rPr lang="en-US" i="1">
                <a:latin typeface="Times New Roman"/>
                <a:cs typeface="Times New Roman"/>
              </a:rPr>
              <a:t> Google Family Linka: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D76FED-99F4-5FD9-6766-26BD8D3F96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385" r="9958" b="-8"/>
          <a:stretch/>
        </p:blipFill>
        <p:spPr>
          <a:xfrm>
            <a:off x="6848918" y="1771078"/>
            <a:ext cx="4504881" cy="4504881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980527" y="1929807"/>
            <a:ext cx="4556632" cy="455663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00988" y="1969050"/>
            <a:ext cx="666675" cy="64859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3EA420-F7FC-E462-9853-08722991BF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463266"/>
              </p:ext>
            </p:extLst>
          </p:nvPr>
        </p:nvGraphicFramePr>
        <p:xfrm>
          <a:off x="838200" y="1825625"/>
          <a:ext cx="539336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2154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04383-2412-7AC0-DB29-2EC5699C4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i="1">
                <a:latin typeface="Times New Roman"/>
                <a:cs typeface="Times New Roman"/>
              </a:rPr>
              <a:t>Značajke Google Family Linka: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B9BA0B-BEAB-7CDB-BCD3-95AF06FC4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841809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8194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4FFBEE45-F140-49D5-85EA-C78C24340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B193D8-415A-52B6-D6B1-C0783128F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>
            <a:normAutofit/>
          </a:bodyPr>
          <a:lstStyle/>
          <a:p>
            <a:endParaRPr lang="en-US" sz="520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92F4B751-7267-CB74-3786-CD77A2F39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98626"/>
            <a:ext cx="5158427" cy="37304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1800" b="1" dirty="0">
                <a:latin typeface="Times New Roman"/>
                <a:cs typeface="Times New Roman"/>
              </a:rPr>
              <a:t>1. </a:t>
            </a:r>
            <a:r>
              <a:rPr lang="en-US" sz="1800" b="1" dirty="0" err="1">
                <a:latin typeface="Times New Roman"/>
                <a:cs typeface="Times New Roman"/>
              </a:rPr>
              <a:t>Praćenje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atin typeface="Times New Roman"/>
                <a:cs typeface="Times New Roman"/>
              </a:rPr>
              <a:t>i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atin typeface="Times New Roman"/>
                <a:cs typeface="Times New Roman"/>
              </a:rPr>
              <a:t>postavljanje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atin typeface="Times New Roman"/>
                <a:cs typeface="Times New Roman"/>
              </a:rPr>
              <a:t>vremenskih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latin typeface="Times New Roman"/>
                <a:cs typeface="Times New Roman"/>
              </a:rPr>
              <a:t>ograničenja</a:t>
            </a:r>
            <a:endParaRPr lang="en-US" sz="1800" dirty="0">
              <a:latin typeface="Times New Roman"/>
              <a:ea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dirty="0" err="1">
                <a:latin typeface="Times New Roman"/>
                <a:cs typeface="Times New Roman"/>
              </a:rPr>
              <a:t>Roditelji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mogu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postaviti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dnevna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vremenska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ograničenja</a:t>
            </a:r>
            <a:r>
              <a:rPr lang="en-US" sz="1800" dirty="0">
                <a:latin typeface="Times New Roman"/>
                <a:cs typeface="Times New Roman"/>
              </a:rPr>
              <a:t> za </a:t>
            </a:r>
            <a:r>
              <a:rPr lang="en-US" sz="1800" dirty="0" err="1">
                <a:latin typeface="Times New Roman"/>
                <a:cs typeface="Times New Roman"/>
              </a:rPr>
              <a:t>korištenje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uređaja</a:t>
            </a:r>
            <a:r>
              <a:rPr lang="en-US" sz="1800" dirty="0">
                <a:latin typeface="Times New Roman"/>
                <a:cs typeface="Times New Roman"/>
              </a:rPr>
              <a:t>. Na </a:t>
            </a:r>
            <a:r>
              <a:rPr lang="en-US" sz="1800" dirty="0" err="1">
                <a:latin typeface="Times New Roman"/>
                <a:cs typeface="Times New Roman"/>
              </a:rPr>
              <a:t>primjer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dirty="0" err="1">
                <a:latin typeface="Times New Roman"/>
                <a:cs typeface="Times New Roman"/>
              </a:rPr>
              <a:t>mogu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odlučiti</a:t>
            </a:r>
            <a:r>
              <a:rPr lang="en-US" sz="1800" dirty="0">
                <a:latin typeface="Times New Roman"/>
                <a:cs typeface="Times New Roman"/>
              </a:rPr>
              <a:t> da </a:t>
            </a:r>
            <a:r>
              <a:rPr lang="en-US" sz="1800" dirty="0" err="1">
                <a:latin typeface="Times New Roman"/>
                <a:cs typeface="Times New Roman"/>
              </a:rPr>
              <a:t>dijete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smije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koristiti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uređaj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samo</a:t>
            </a:r>
            <a:r>
              <a:rPr lang="en-US" sz="1800" dirty="0">
                <a:latin typeface="Times New Roman"/>
                <a:cs typeface="Times New Roman"/>
              </a:rPr>
              <a:t> 1 sat </a:t>
            </a:r>
            <a:r>
              <a:rPr lang="en-US" sz="1800" dirty="0" err="1">
                <a:latin typeface="Times New Roman"/>
                <a:cs typeface="Times New Roman"/>
              </a:rPr>
              <a:t>dnevno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dirty="0" err="1">
                <a:latin typeface="Times New Roman"/>
                <a:cs typeface="Times New Roman"/>
              </a:rPr>
              <a:t>nakon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čega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će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uređaj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biti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automatski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zaključan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dok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roditelj</a:t>
            </a:r>
            <a:r>
              <a:rPr lang="en-US" sz="1800" dirty="0">
                <a:latin typeface="Times New Roman"/>
                <a:cs typeface="Times New Roman"/>
              </a:rPr>
              <a:t> ne </a:t>
            </a:r>
            <a:r>
              <a:rPr lang="en-US" sz="1800" dirty="0" err="1">
                <a:latin typeface="Times New Roman"/>
                <a:cs typeface="Times New Roman"/>
              </a:rPr>
              <a:t>odobri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daljnje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korištenje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  <a:endParaRPr lang="en-US" sz="1800">
              <a:latin typeface="Times New Roman"/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US" sz="1800" b="1" dirty="0">
                <a:latin typeface="Times New Roman"/>
                <a:cs typeface="Times New Roman"/>
              </a:rPr>
              <a:t>2. </a:t>
            </a:r>
            <a:r>
              <a:rPr lang="en-US" sz="1800" b="1" err="1">
                <a:latin typeface="Times New Roman"/>
                <a:cs typeface="Times New Roman"/>
              </a:rPr>
              <a:t>Upravljanje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b="1" err="1">
                <a:latin typeface="Times New Roman"/>
                <a:cs typeface="Times New Roman"/>
              </a:rPr>
              <a:t>aplikacijama</a:t>
            </a:r>
            <a:endParaRPr lang="en-US" sz="1800">
              <a:latin typeface="Times New Roman"/>
              <a:ea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dirty="0" err="1">
                <a:latin typeface="Times New Roman"/>
                <a:cs typeface="Times New Roman"/>
              </a:rPr>
              <a:t>Roditelji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mogu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pregledati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aplikacije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koje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dijete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instalira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na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svom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uređaju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i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dirty="0" err="1">
                <a:latin typeface="Times New Roman"/>
                <a:cs typeface="Times New Roman"/>
              </a:rPr>
              <a:t>ako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žele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dirty="0" err="1">
                <a:latin typeface="Times New Roman"/>
                <a:cs typeface="Times New Roman"/>
              </a:rPr>
              <a:t>odobriti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ili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blokirati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instalacije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novih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aplikacija</a:t>
            </a:r>
            <a:r>
              <a:rPr lang="en-US" sz="1800" dirty="0">
                <a:latin typeface="Times New Roman"/>
                <a:cs typeface="Times New Roman"/>
              </a:rPr>
              <a:t>. </a:t>
            </a:r>
            <a:r>
              <a:rPr lang="en-US" sz="1800" dirty="0" err="1">
                <a:latin typeface="Times New Roman"/>
                <a:cs typeface="Times New Roman"/>
              </a:rPr>
              <a:t>Također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mogu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postaviti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ograničenja</a:t>
            </a:r>
            <a:r>
              <a:rPr lang="en-US" sz="1800" dirty="0">
                <a:latin typeface="Times New Roman"/>
                <a:cs typeface="Times New Roman"/>
              </a:rPr>
              <a:t> za </a:t>
            </a:r>
            <a:r>
              <a:rPr lang="en-US" sz="1800" dirty="0" err="1">
                <a:latin typeface="Times New Roman"/>
                <a:cs typeface="Times New Roman"/>
              </a:rPr>
              <a:t>aplikacije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dirty="0" err="1">
                <a:latin typeface="Times New Roman"/>
                <a:cs typeface="Times New Roman"/>
              </a:rPr>
              <a:t>kao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što</a:t>
            </a:r>
            <a:r>
              <a:rPr lang="en-US" sz="1800" dirty="0">
                <a:latin typeface="Times New Roman"/>
                <a:cs typeface="Times New Roman"/>
              </a:rPr>
              <a:t> je </a:t>
            </a:r>
            <a:r>
              <a:rPr lang="en-US" sz="1800" dirty="0" err="1">
                <a:latin typeface="Times New Roman"/>
                <a:cs typeface="Times New Roman"/>
              </a:rPr>
              <a:t>omogućavanje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korištenja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samo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određenih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err="1">
                <a:latin typeface="Times New Roman"/>
                <a:cs typeface="Times New Roman"/>
              </a:rPr>
              <a:t>aplikacija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  <a:endParaRPr lang="en-US" sz="1700" dirty="0">
              <a:ea typeface="Calibri"/>
              <a:cs typeface="Calibri"/>
            </a:endParaRPr>
          </a:p>
          <a:p>
            <a:endParaRPr lang="en-US" sz="170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AFADF6-BA18-AFCC-E1C4-E94DDC7A4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154" y="2398626"/>
            <a:ext cx="5164645" cy="37304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1900" b="1" dirty="0">
                <a:latin typeface="Times New Roman"/>
                <a:cs typeface="Times New Roman"/>
              </a:rPr>
              <a:t>3. </a:t>
            </a:r>
            <a:r>
              <a:rPr lang="en-US" sz="1900" b="1" dirty="0" err="1">
                <a:latin typeface="Times New Roman"/>
                <a:cs typeface="Times New Roman"/>
              </a:rPr>
              <a:t>Praćenje</a:t>
            </a:r>
            <a:r>
              <a:rPr lang="en-US" sz="1900" b="1" dirty="0">
                <a:latin typeface="Times New Roman"/>
                <a:cs typeface="Times New Roman"/>
              </a:rPr>
              <a:t> </a:t>
            </a:r>
            <a:r>
              <a:rPr lang="en-US" sz="1900" b="1" dirty="0" err="1">
                <a:latin typeface="Times New Roman"/>
                <a:cs typeface="Times New Roman"/>
              </a:rPr>
              <a:t>aktivnosti</a:t>
            </a:r>
            <a:endParaRPr lang="en-US" sz="1900">
              <a:latin typeface="Times New Roman"/>
              <a:ea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900" dirty="0">
                <a:latin typeface="Times New Roman"/>
                <a:cs typeface="Times New Roman"/>
              </a:rPr>
              <a:t>Google Family Link </a:t>
            </a:r>
            <a:r>
              <a:rPr lang="en-US" sz="1900" err="1">
                <a:latin typeface="Times New Roman"/>
                <a:cs typeface="Times New Roman"/>
              </a:rPr>
              <a:t>omogućuje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roditeljima</a:t>
            </a:r>
            <a:r>
              <a:rPr lang="en-US" sz="1900" dirty="0">
                <a:latin typeface="Times New Roman"/>
                <a:cs typeface="Times New Roman"/>
              </a:rPr>
              <a:t> da prate </a:t>
            </a:r>
            <a:r>
              <a:rPr lang="en-US" sz="1900" err="1">
                <a:latin typeface="Times New Roman"/>
                <a:cs typeface="Times New Roman"/>
              </a:rPr>
              <a:t>koliko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vremena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dijete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provodi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na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svakom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uređaju</a:t>
            </a:r>
            <a:r>
              <a:rPr lang="en-US" sz="1900" dirty="0">
                <a:latin typeface="Times New Roman"/>
                <a:cs typeface="Times New Roman"/>
              </a:rPr>
              <a:t>, </a:t>
            </a:r>
            <a:r>
              <a:rPr lang="en-US" sz="1900" err="1">
                <a:latin typeface="Times New Roman"/>
                <a:cs typeface="Times New Roman"/>
              </a:rPr>
              <a:t>kao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i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na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pojedinim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aplikacijama</a:t>
            </a:r>
            <a:r>
              <a:rPr lang="en-US" sz="1900" dirty="0">
                <a:latin typeface="Times New Roman"/>
                <a:cs typeface="Times New Roman"/>
              </a:rPr>
              <a:t>. Time </a:t>
            </a:r>
            <a:r>
              <a:rPr lang="en-US" sz="1900" err="1">
                <a:latin typeface="Times New Roman"/>
                <a:cs typeface="Times New Roman"/>
              </a:rPr>
              <a:t>roditelj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može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imati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uvid</a:t>
            </a:r>
            <a:r>
              <a:rPr lang="en-US" sz="1900" dirty="0">
                <a:latin typeface="Times New Roman"/>
                <a:cs typeface="Times New Roman"/>
              </a:rPr>
              <a:t> u to </a:t>
            </a:r>
            <a:r>
              <a:rPr lang="en-US" sz="1900" err="1">
                <a:latin typeface="Times New Roman"/>
                <a:cs typeface="Times New Roman"/>
              </a:rPr>
              <a:t>koje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aktivnosti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ili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aplikacije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najviše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privlače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dijete</a:t>
            </a:r>
            <a:r>
              <a:rPr lang="en-US" sz="1900" dirty="0">
                <a:latin typeface="Times New Roman"/>
                <a:cs typeface="Times New Roman"/>
              </a:rPr>
              <a:t>.</a:t>
            </a:r>
            <a:endParaRPr lang="en-US" sz="1900">
              <a:latin typeface="Times New Roman"/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US" sz="1900" b="1" dirty="0">
                <a:latin typeface="Times New Roman"/>
                <a:cs typeface="Times New Roman"/>
              </a:rPr>
              <a:t>4. </a:t>
            </a:r>
            <a:r>
              <a:rPr lang="en-US" sz="1900" b="1" dirty="0" err="1">
                <a:latin typeface="Times New Roman"/>
                <a:cs typeface="Times New Roman"/>
              </a:rPr>
              <a:t>Lokacija</a:t>
            </a:r>
            <a:r>
              <a:rPr lang="en-US" sz="1900" b="1" dirty="0">
                <a:latin typeface="Times New Roman"/>
                <a:cs typeface="Times New Roman"/>
              </a:rPr>
              <a:t> </a:t>
            </a:r>
            <a:r>
              <a:rPr lang="en-US" sz="1900" b="1" dirty="0" err="1">
                <a:latin typeface="Times New Roman"/>
                <a:cs typeface="Times New Roman"/>
              </a:rPr>
              <a:t>uređaja</a:t>
            </a:r>
            <a:endParaRPr lang="en-US" sz="1900">
              <a:latin typeface="Times New Roman"/>
              <a:ea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900" err="1">
                <a:latin typeface="Times New Roman"/>
                <a:cs typeface="Times New Roman"/>
              </a:rPr>
              <a:t>Roditelji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mogu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pratiti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lokaciju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djetetovog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uređaja</a:t>
            </a:r>
            <a:r>
              <a:rPr lang="en-US" sz="1900" dirty="0">
                <a:latin typeface="Times New Roman"/>
                <a:cs typeface="Times New Roman"/>
              </a:rPr>
              <a:t> u </a:t>
            </a:r>
            <a:r>
              <a:rPr lang="en-US" sz="1900" err="1">
                <a:latin typeface="Times New Roman"/>
                <a:cs typeface="Times New Roman"/>
              </a:rPr>
              <a:t>stvarnom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vremenu</a:t>
            </a:r>
            <a:r>
              <a:rPr lang="en-US" sz="1900" dirty="0">
                <a:latin typeface="Times New Roman"/>
                <a:cs typeface="Times New Roman"/>
              </a:rPr>
              <a:t>. Ako </a:t>
            </a:r>
            <a:r>
              <a:rPr lang="en-US" sz="1900" err="1">
                <a:latin typeface="Times New Roman"/>
                <a:cs typeface="Times New Roman"/>
              </a:rPr>
              <a:t>dijete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ima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telefon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ili</a:t>
            </a:r>
            <a:r>
              <a:rPr lang="en-US" sz="1900" dirty="0">
                <a:latin typeface="Times New Roman"/>
                <a:cs typeface="Times New Roman"/>
              </a:rPr>
              <a:t> tablet, Family Link </a:t>
            </a:r>
            <a:r>
              <a:rPr lang="en-US" sz="1900" err="1">
                <a:latin typeface="Times New Roman"/>
                <a:cs typeface="Times New Roman"/>
              </a:rPr>
              <a:t>može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pokazati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gdje</a:t>
            </a:r>
            <a:r>
              <a:rPr lang="en-US" sz="1900" dirty="0">
                <a:latin typeface="Times New Roman"/>
                <a:cs typeface="Times New Roman"/>
              </a:rPr>
              <a:t> se </a:t>
            </a:r>
            <a:r>
              <a:rPr lang="en-US" sz="1900" err="1">
                <a:latin typeface="Times New Roman"/>
                <a:cs typeface="Times New Roman"/>
              </a:rPr>
              <a:t>uređaj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nalazi</a:t>
            </a:r>
            <a:r>
              <a:rPr lang="en-US" sz="1900" dirty="0">
                <a:latin typeface="Times New Roman"/>
                <a:cs typeface="Times New Roman"/>
              </a:rPr>
              <a:t>, </a:t>
            </a:r>
            <a:r>
              <a:rPr lang="en-US" sz="1900" err="1">
                <a:latin typeface="Times New Roman"/>
                <a:cs typeface="Times New Roman"/>
              </a:rPr>
              <a:t>što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može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biti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korisno</a:t>
            </a:r>
            <a:r>
              <a:rPr lang="en-US" sz="1900" dirty="0">
                <a:latin typeface="Times New Roman"/>
                <a:cs typeface="Times New Roman"/>
              </a:rPr>
              <a:t> u </a:t>
            </a:r>
            <a:r>
              <a:rPr lang="en-US" sz="1900" err="1">
                <a:latin typeface="Times New Roman"/>
                <a:cs typeface="Times New Roman"/>
              </a:rPr>
              <a:t>situacijama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kada</a:t>
            </a:r>
            <a:r>
              <a:rPr lang="en-US" sz="1900" dirty="0">
                <a:latin typeface="Times New Roman"/>
                <a:cs typeface="Times New Roman"/>
              </a:rPr>
              <a:t> je </a:t>
            </a:r>
            <a:r>
              <a:rPr lang="en-US" sz="1900" err="1">
                <a:latin typeface="Times New Roman"/>
                <a:cs typeface="Times New Roman"/>
              </a:rPr>
              <a:t>dijete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na</a:t>
            </a:r>
            <a:r>
              <a:rPr lang="en-US" sz="1900" dirty="0">
                <a:latin typeface="Times New Roman"/>
                <a:cs typeface="Times New Roman"/>
              </a:rPr>
              <a:t> putu </a:t>
            </a:r>
            <a:r>
              <a:rPr lang="en-US" sz="1900" err="1">
                <a:latin typeface="Times New Roman"/>
                <a:cs typeface="Times New Roman"/>
              </a:rPr>
              <a:t>ili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izvan</a:t>
            </a:r>
            <a:r>
              <a:rPr lang="en-US" sz="1900" dirty="0">
                <a:latin typeface="Times New Roman"/>
                <a:cs typeface="Times New Roman"/>
              </a:rPr>
              <a:t> </a:t>
            </a:r>
            <a:r>
              <a:rPr lang="en-US" sz="1900" err="1">
                <a:latin typeface="Times New Roman"/>
                <a:cs typeface="Times New Roman"/>
              </a:rPr>
              <a:t>kuće</a:t>
            </a:r>
            <a:r>
              <a:rPr lang="en-US" sz="1900" dirty="0">
                <a:latin typeface="Times New Roman"/>
                <a:cs typeface="Times New Roman"/>
              </a:rPr>
              <a:t>.</a:t>
            </a:r>
            <a:endParaRPr lang="en-US" sz="1900" dirty="0">
              <a:ea typeface="Calibri"/>
              <a:cs typeface="Calibri"/>
            </a:endParaRPr>
          </a:p>
          <a:p>
            <a:endParaRPr lang="en-US" sz="19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7152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BD831-BB1E-2200-3775-D74BD2A00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2656" y="1210085"/>
            <a:ext cx="4483324" cy="419131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en-US" sz="1800" b="1" dirty="0">
                <a:latin typeface="Times New Roman"/>
                <a:cs typeface="Times New Roman"/>
              </a:rPr>
              <a:t>5. </a:t>
            </a:r>
            <a:r>
              <a:rPr lang="en-US" sz="1800" b="1" err="1">
                <a:latin typeface="Times New Roman"/>
                <a:cs typeface="Times New Roman"/>
              </a:rPr>
              <a:t>Sigurnost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b="1" err="1">
                <a:latin typeface="Times New Roman"/>
                <a:cs typeface="Times New Roman"/>
              </a:rPr>
              <a:t>i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b="1" err="1">
                <a:latin typeface="Times New Roman"/>
                <a:cs typeface="Times New Roman"/>
              </a:rPr>
              <a:t>filtriranje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b="1" err="1">
                <a:latin typeface="Times New Roman"/>
                <a:cs typeface="Times New Roman"/>
              </a:rPr>
              <a:t>sadržaja</a:t>
            </a:r>
            <a:endParaRPr lang="en-US" sz="1800">
              <a:latin typeface="Times New Roman"/>
              <a:ea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/>
                <a:cs typeface="Times New Roman"/>
              </a:rPr>
              <a:t>Google Family Link </a:t>
            </a:r>
            <a:r>
              <a:rPr lang="en-US" sz="1800" err="1">
                <a:latin typeface="Times New Roman"/>
                <a:cs typeface="Times New Roman"/>
              </a:rPr>
              <a:t>omogućuje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roditeljima</a:t>
            </a:r>
            <a:r>
              <a:rPr lang="en-US" sz="1800" dirty="0">
                <a:latin typeface="Times New Roman"/>
                <a:cs typeface="Times New Roman"/>
              </a:rPr>
              <a:t> da </a:t>
            </a:r>
            <a:r>
              <a:rPr lang="en-US" sz="1800" err="1">
                <a:latin typeface="Times New Roman"/>
                <a:cs typeface="Times New Roman"/>
              </a:rPr>
              <a:t>postave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filtere</a:t>
            </a:r>
            <a:r>
              <a:rPr lang="en-US" sz="1800" dirty="0">
                <a:latin typeface="Times New Roman"/>
                <a:cs typeface="Times New Roman"/>
              </a:rPr>
              <a:t> za Google </a:t>
            </a:r>
            <a:r>
              <a:rPr lang="en-US" sz="1800" err="1">
                <a:latin typeface="Times New Roman"/>
                <a:cs typeface="Times New Roman"/>
              </a:rPr>
              <a:t>pretrage</a:t>
            </a:r>
            <a:r>
              <a:rPr lang="en-US" sz="1800" dirty="0">
                <a:latin typeface="Times New Roman"/>
                <a:cs typeface="Times New Roman"/>
              </a:rPr>
              <a:t>, YouTube </a:t>
            </a:r>
            <a:r>
              <a:rPr lang="en-US" sz="1800" err="1">
                <a:latin typeface="Times New Roman"/>
                <a:cs typeface="Times New Roman"/>
              </a:rPr>
              <a:t>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druge</a:t>
            </a:r>
            <a:r>
              <a:rPr lang="en-US" sz="1800" dirty="0">
                <a:latin typeface="Times New Roman"/>
                <a:cs typeface="Times New Roman"/>
              </a:rPr>
              <a:t> Google </a:t>
            </a:r>
            <a:r>
              <a:rPr lang="en-US" sz="1800" err="1">
                <a:latin typeface="Times New Roman"/>
                <a:cs typeface="Times New Roman"/>
              </a:rPr>
              <a:t>usluge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err="1">
                <a:latin typeface="Times New Roman"/>
                <a:cs typeface="Times New Roman"/>
              </a:rPr>
              <a:t>čime</a:t>
            </a:r>
            <a:r>
              <a:rPr lang="en-US" sz="1800" dirty="0">
                <a:latin typeface="Times New Roman"/>
                <a:cs typeface="Times New Roman"/>
              </a:rPr>
              <a:t> se </a:t>
            </a:r>
            <a:r>
              <a:rPr lang="en-US" sz="1800" err="1">
                <a:latin typeface="Times New Roman"/>
                <a:cs typeface="Times New Roman"/>
              </a:rPr>
              <a:t>osigurava</a:t>
            </a:r>
            <a:r>
              <a:rPr lang="en-US" sz="1800" dirty="0">
                <a:latin typeface="Times New Roman"/>
                <a:cs typeface="Times New Roman"/>
              </a:rPr>
              <a:t> da </a:t>
            </a:r>
            <a:r>
              <a:rPr lang="en-US" sz="1800" err="1">
                <a:latin typeface="Times New Roman"/>
                <a:cs typeface="Times New Roman"/>
              </a:rPr>
              <a:t>dijete</a:t>
            </a:r>
            <a:r>
              <a:rPr lang="en-US" sz="1800" dirty="0">
                <a:latin typeface="Times New Roman"/>
                <a:cs typeface="Times New Roman"/>
              </a:rPr>
              <a:t> ne </a:t>
            </a:r>
            <a:r>
              <a:rPr lang="en-US" sz="1800" err="1">
                <a:latin typeface="Times New Roman"/>
                <a:cs typeface="Times New Roman"/>
              </a:rPr>
              <a:t>bude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izloženo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neprimjerenom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sadržaju</a:t>
            </a:r>
            <a:r>
              <a:rPr lang="en-US" sz="1800" dirty="0">
                <a:latin typeface="Times New Roman"/>
                <a:cs typeface="Times New Roman"/>
              </a:rPr>
              <a:t>. </a:t>
            </a:r>
            <a:r>
              <a:rPr lang="en-US" sz="1800" err="1">
                <a:latin typeface="Times New Roman"/>
                <a:cs typeface="Times New Roman"/>
              </a:rPr>
              <a:t>Također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err="1">
                <a:latin typeface="Times New Roman"/>
                <a:cs typeface="Times New Roman"/>
              </a:rPr>
              <a:t>može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ograničiti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pristup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aplikacijama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i</a:t>
            </a:r>
            <a:r>
              <a:rPr lang="en-US" sz="1800" dirty="0">
                <a:latin typeface="Times New Roman"/>
                <a:cs typeface="Times New Roman"/>
              </a:rPr>
              <a:t> web </a:t>
            </a:r>
            <a:r>
              <a:rPr lang="en-US" sz="1800" err="1">
                <a:latin typeface="Times New Roman"/>
                <a:cs typeface="Times New Roman"/>
              </a:rPr>
              <a:t>stranicama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koje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roditelj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smatra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neprikladnima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  <a:endParaRPr lang="en-US" sz="1800">
              <a:latin typeface="Times New Roman"/>
              <a:ea typeface="Calibri"/>
              <a:cs typeface="Calibri"/>
            </a:endParaRPr>
          </a:p>
          <a:p>
            <a:pPr algn="just"/>
            <a:r>
              <a:rPr lang="en-US" sz="1800" b="1" dirty="0">
                <a:latin typeface="Times New Roman"/>
                <a:cs typeface="Times New Roman"/>
              </a:rPr>
              <a:t>6. </a:t>
            </a:r>
            <a:r>
              <a:rPr lang="en-US" sz="1800" b="1" err="1">
                <a:latin typeface="Times New Roman"/>
                <a:cs typeface="Times New Roman"/>
              </a:rPr>
              <a:t>Zaključavanje</a:t>
            </a:r>
            <a:r>
              <a:rPr lang="en-US" sz="1800" b="1" dirty="0">
                <a:latin typeface="Times New Roman"/>
                <a:cs typeface="Times New Roman"/>
              </a:rPr>
              <a:t> </a:t>
            </a:r>
            <a:r>
              <a:rPr lang="en-US" sz="1800" b="1" err="1">
                <a:latin typeface="Times New Roman"/>
                <a:cs typeface="Times New Roman"/>
              </a:rPr>
              <a:t>uređaja</a:t>
            </a:r>
            <a:endParaRPr lang="en-US" sz="1800">
              <a:latin typeface="Times New Roman"/>
              <a:ea typeface="Calibri"/>
              <a:cs typeface="Calibri"/>
            </a:endParaRPr>
          </a:p>
          <a:p>
            <a:pPr marL="0" indent="0" algn="just">
              <a:buNone/>
            </a:pPr>
            <a:r>
              <a:rPr lang="en-US" sz="1800" err="1">
                <a:latin typeface="Times New Roman"/>
                <a:cs typeface="Times New Roman"/>
              </a:rPr>
              <a:t>Roditelji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mogu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daljinski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zaključati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uređaj</a:t>
            </a:r>
            <a:r>
              <a:rPr lang="en-US" sz="1800" dirty="0">
                <a:latin typeface="Times New Roman"/>
                <a:cs typeface="Times New Roman"/>
              </a:rPr>
              <a:t> u </a:t>
            </a:r>
            <a:r>
              <a:rPr lang="en-US" sz="1800" err="1">
                <a:latin typeface="Times New Roman"/>
                <a:cs typeface="Times New Roman"/>
              </a:rPr>
              <a:t>određenim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trenucima</a:t>
            </a:r>
            <a:r>
              <a:rPr lang="en-US" sz="1800" dirty="0">
                <a:latin typeface="Times New Roman"/>
                <a:cs typeface="Times New Roman"/>
              </a:rPr>
              <a:t> (</a:t>
            </a:r>
            <a:r>
              <a:rPr lang="en-US" sz="1800" err="1">
                <a:latin typeface="Times New Roman"/>
                <a:cs typeface="Times New Roman"/>
              </a:rPr>
              <a:t>npr</a:t>
            </a:r>
            <a:r>
              <a:rPr lang="en-US" sz="1800" dirty="0">
                <a:latin typeface="Times New Roman"/>
                <a:cs typeface="Times New Roman"/>
              </a:rPr>
              <a:t>. </a:t>
            </a:r>
            <a:r>
              <a:rPr lang="en-US" sz="1800" err="1">
                <a:latin typeface="Times New Roman"/>
                <a:cs typeface="Times New Roman"/>
              </a:rPr>
              <a:t>tijekom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škole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ili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spavanja</a:t>
            </a:r>
            <a:r>
              <a:rPr lang="en-US" sz="1800" dirty="0">
                <a:latin typeface="Times New Roman"/>
                <a:cs typeface="Times New Roman"/>
              </a:rPr>
              <a:t>), </a:t>
            </a:r>
            <a:r>
              <a:rPr lang="en-US" sz="1800" err="1">
                <a:latin typeface="Times New Roman"/>
                <a:cs typeface="Times New Roman"/>
              </a:rPr>
              <a:t>čime</a:t>
            </a:r>
            <a:r>
              <a:rPr lang="en-US" sz="1800" dirty="0">
                <a:latin typeface="Times New Roman"/>
                <a:cs typeface="Times New Roman"/>
              </a:rPr>
              <a:t> se </a:t>
            </a:r>
            <a:r>
              <a:rPr lang="en-US" sz="1800" err="1">
                <a:latin typeface="Times New Roman"/>
                <a:cs typeface="Times New Roman"/>
              </a:rPr>
              <a:t>sprječava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dijete</a:t>
            </a:r>
            <a:r>
              <a:rPr lang="en-US" sz="1800" dirty="0">
                <a:latin typeface="Times New Roman"/>
                <a:cs typeface="Times New Roman"/>
              </a:rPr>
              <a:t> da </a:t>
            </a:r>
            <a:r>
              <a:rPr lang="en-US" sz="1800" err="1">
                <a:latin typeface="Times New Roman"/>
                <a:cs typeface="Times New Roman"/>
              </a:rPr>
              <a:t>koristi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uređaj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kad</a:t>
            </a:r>
            <a:r>
              <a:rPr lang="en-US" sz="1800" dirty="0">
                <a:latin typeface="Times New Roman"/>
                <a:cs typeface="Times New Roman"/>
              </a:rPr>
              <a:t> to </a:t>
            </a:r>
            <a:r>
              <a:rPr lang="en-US" sz="1800" err="1">
                <a:latin typeface="Times New Roman"/>
                <a:cs typeface="Times New Roman"/>
              </a:rPr>
              <a:t>nije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poželjno</a:t>
            </a:r>
            <a:r>
              <a:rPr lang="en-US" sz="1800" dirty="0">
                <a:latin typeface="Times New Roman"/>
                <a:cs typeface="Times New Roman"/>
              </a:rPr>
              <a:t>. </a:t>
            </a:r>
            <a:r>
              <a:rPr lang="en-US" sz="1800" err="1">
                <a:latin typeface="Times New Roman"/>
                <a:cs typeface="Times New Roman"/>
              </a:rPr>
              <a:t>Također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err="1">
                <a:latin typeface="Times New Roman"/>
                <a:cs typeface="Times New Roman"/>
              </a:rPr>
              <a:t>mogu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postaviti</a:t>
            </a:r>
            <a:r>
              <a:rPr lang="en-US" sz="1800" dirty="0">
                <a:latin typeface="Times New Roman"/>
                <a:cs typeface="Times New Roman"/>
              </a:rPr>
              <a:t> "</a:t>
            </a:r>
            <a:r>
              <a:rPr lang="en-US" sz="1800" err="1">
                <a:latin typeface="Times New Roman"/>
                <a:cs typeface="Times New Roman"/>
              </a:rPr>
              <a:t>pauzu</a:t>
            </a:r>
            <a:r>
              <a:rPr lang="en-US" sz="1800" dirty="0">
                <a:latin typeface="Times New Roman"/>
                <a:cs typeface="Times New Roman"/>
              </a:rPr>
              <a:t>" </a:t>
            </a:r>
            <a:r>
              <a:rPr lang="en-US" sz="1800" err="1">
                <a:latin typeface="Times New Roman"/>
                <a:cs typeface="Times New Roman"/>
              </a:rPr>
              <a:t>na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uređaj</a:t>
            </a:r>
            <a:r>
              <a:rPr lang="en-US" sz="1800" dirty="0">
                <a:latin typeface="Times New Roman"/>
                <a:cs typeface="Times New Roman"/>
              </a:rPr>
              <a:t>, </a:t>
            </a:r>
            <a:r>
              <a:rPr lang="en-US" sz="1800" err="1">
                <a:latin typeface="Times New Roman"/>
                <a:cs typeface="Times New Roman"/>
              </a:rPr>
              <a:t>čime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će</a:t>
            </a:r>
            <a:r>
              <a:rPr lang="en-US" sz="1800" dirty="0">
                <a:latin typeface="Times New Roman"/>
                <a:cs typeface="Times New Roman"/>
              </a:rPr>
              <a:t> ga </a:t>
            </a:r>
            <a:r>
              <a:rPr lang="en-US" sz="1800" err="1">
                <a:latin typeface="Times New Roman"/>
                <a:cs typeface="Times New Roman"/>
              </a:rPr>
              <a:t>privremeno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isključiti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dok</a:t>
            </a:r>
            <a:r>
              <a:rPr lang="en-US" sz="1800" dirty="0">
                <a:latin typeface="Times New Roman"/>
                <a:cs typeface="Times New Roman"/>
              </a:rPr>
              <a:t> ne </a:t>
            </a:r>
            <a:r>
              <a:rPr lang="en-US" sz="1800" err="1">
                <a:latin typeface="Times New Roman"/>
                <a:cs typeface="Times New Roman"/>
              </a:rPr>
              <a:t>odobre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daljnje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err="1">
                <a:latin typeface="Times New Roman"/>
                <a:cs typeface="Times New Roman"/>
              </a:rPr>
              <a:t>korištenje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  <a:endParaRPr lang="en-US" sz="1800">
              <a:latin typeface="Times New Roman"/>
              <a:ea typeface="Calibri"/>
              <a:cs typeface="Calibri"/>
            </a:endParaRPr>
          </a:p>
          <a:p>
            <a:endParaRPr lang="en-US" sz="1300">
              <a:ea typeface="Calibri"/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DE539A-7DDA-6249-E7EB-A74F27F2F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701427"/>
            <a:ext cx="4554501" cy="26999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000" b="1" dirty="0">
                <a:latin typeface="Times New Roman"/>
                <a:cs typeface="Times New Roman"/>
              </a:rPr>
              <a:t>7. </a:t>
            </a:r>
            <a:r>
              <a:rPr lang="en-US" sz="2000" b="1" err="1">
                <a:latin typeface="Times New Roman"/>
                <a:cs typeface="Times New Roman"/>
              </a:rPr>
              <a:t>Postavke</a:t>
            </a:r>
            <a:r>
              <a:rPr lang="en-US" sz="2000" b="1" dirty="0">
                <a:latin typeface="Times New Roman"/>
                <a:cs typeface="Times New Roman"/>
              </a:rPr>
              <a:t> za </a:t>
            </a:r>
            <a:r>
              <a:rPr lang="en-US" sz="2000" b="1" err="1">
                <a:latin typeface="Times New Roman"/>
                <a:cs typeface="Times New Roman"/>
              </a:rPr>
              <a:t>stariju</a:t>
            </a:r>
            <a:r>
              <a:rPr lang="en-US" sz="2000" b="1" dirty="0">
                <a:latin typeface="Times New Roman"/>
                <a:cs typeface="Times New Roman"/>
              </a:rPr>
              <a:t> </a:t>
            </a:r>
            <a:r>
              <a:rPr lang="en-US" sz="2000" b="1" err="1">
                <a:latin typeface="Times New Roman"/>
                <a:cs typeface="Times New Roman"/>
              </a:rPr>
              <a:t>djecu</a:t>
            </a:r>
            <a:endParaRPr lang="en-US" sz="2000">
              <a:latin typeface="Times New Roman"/>
              <a:ea typeface="Calibri" panose="020F0502020204030204"/>
              <a:cs typeface="Calibri" panose="020F0502020204030204"/>
            </a:endParaRPr>
          </a:p>
          <a:p>
            <a:pPr marL="0" indent="0" algn="just">
              <a:buNone/>
            </a:pPr>
            <a:r>
              <a:rPr lang="en-US" sz="2000" dirty="0">
                <a:latin typeface="Times New Roman"/>
                <a:cs typeface="Times New Roman"/>
              </a:rPr>
              <a:t>Kad </a:t>
            </a:r>
            <a:r>
              <a:rPr lang="en-US" sz="2000" dirty="0" err="1">
                <a:latin typeface="Times New Roman"/>
                <a:cs typeface="Times New Roman"/>
              </a:rPr>
              <a:t>dijete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postigne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određenu</a:t>
            </a:r>
            <a:r>
              <a:rPr lang="en-US" sz="2000" dirty="0">
                <a:latin typeface="Times New Roman"/>
                <a:cs typeface="Times New Roman"/>
              </a:rPr>
              <a:t> dob (</a:t>
            </a:r>
            <a:r>
              <a:rPr lang="en-US" sz="2000" dirty="0" err="1">
                <a:latin typeface="Times New Roman"/>
                <a:cs typeface="Times New Roman"/>
              </a:rPr>
              <a:t>obično</a:t>
            </a:r>
            <a:r>
              <a:rPr lang="en-US" sz="2000" dirty="0">
                <a:latin typeface="Times New Roman"/>
                <a:cs typeface="Times New Roman"/>
              </a:rPr>
              <a:t> 13 </a:t>
            </a:r>
            <a:r>
              <a:rPr lang="en-US" sz="2000" dirty="0" err="1">
                <a:latin typeface="Times New Roman"/>
                <a:cs typeface="Times New Roman"/>
              </a:rPr>
              <a:t>godina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ili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starije</a:t>
            </a:r>
            <a:r>
              <a:rPr lang="en-US" sz="2000" dirty="0">
                <a:latin typeface="Times New Roman"/>
                <a:cs typeface="Times New Roman"/>
              </a:rPr>
              <a:t>), </a:t>
            </a:r>
            <a:r>
              <a:rPr lang="en-US" sz="2000" dirty="0" err="1">
                <a:latin typeface="Times New Roman"/>
                <a:cs typeface="Times New Roman"/>
              </a:rPr>
              <a:t>može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imati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veću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kontrolu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nad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svojim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računom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uređajem</a:t>
            </a:r>
            <a:r>
              <a:rPr lang="en-US" sz="2000" dirty="0">
                <a:latin typeface="Times New Roman"/>
                <a:cs typeface="Times New Roman"/>
              </a:rPr>
              <a:t>. </a:t>
            </a:r>
            <a:r>
              <a:rPr lang="en-US" sz="2000" dirty="0" err="1">
                <a:latin typeface="Times New Roman"/>
                <a:cs typeface="Times New Roman"/>
              </a:rPr>
              <a:t>Iako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roditelji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dalje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mogu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pratiti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aktivnosti</a:t>
            </a:r>
            <a:r>
              <a:rPr lang="en-US" sz="2000" dirty="0">
                <a:latin typeface="Times New Roman"/>
                <a:cs typeface="Times New Roman"/>
              </a:rPr>
              <a:t>, </a:t>
            </a:r>
            <a:r>
              <a:rPr lang="en-US" sz="2000" dirty="0" err="1">
                <a:latin typeface="Times New Roman"/>
                <a:cs typeface="Times New Roman"/>
              </a:rPr>
              <a:t>dijete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može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imati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veću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slobodu</a:t>
            </a:r>
            <a:r>
              <a:rPr lang="en-US" sz="2000" dirty="0">
                <a:latin typeface="Times New Roman"/>
                <a:cs typeface="Times New Roman"/>
              </a:rPr>
              <a:t> u </a:t>
            </a:r>
            <a:r>
              <a:rPr lang="en-US" sz="2000" dirty="0" err="1">
                <a:latin typeface="Times New Roman"/>
                <a:cs typeface="Times New Roman"/>
              </a:rPr>
              <a:t>upravljanju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svojim</a:t>
            </a:r>
            <a:r>
              <a:rPr lang="en-US" sz="2000" dirty="0">
                <a:latin typeface="Times New Roman"/>
                <a:cs typeface="Times New Roman"/>
              </a:rPr>
              <a:t> </a:t>
            </a:r>
            <a:r>
              <a:rPr lang="en-US" sz="2000" dirty="0" err="1">
                <a:latin typeface="Times New Roman"/>
                <a:cs typeface="Times New Roman"/>
              </a:rPr>
              <a:t>uređajem</a:t>
            </a:r>
            <a:r>
              <a:rPr lang="en-US" sz="2000" dirty="0">
                <a:latin typeface="Times New Roman"/>
                <a:cs typeface="Times New Roman"/>
              </a:rPr>
              <a:t>.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endParaRPr lang="en-US" sz="2000"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771033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274688-D52D-CBE3-7348-A6D2DA685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i="1">
                <a:latin typeface="Times New Roman"/>
                <a:cs typeface="Times New Roman"/>
              </a:rPr>
              <a:t>Kako </a:t>
            </a:r>
            <a:r>
              <a:rPr lang="en-US" i="1" err="1">
                <a:latin typeface="Times New Roman"/>
                <a:cs typeface="Times New Roman"/>
              </a:rPr>
              <a:t>funkcionira</a:t>
            </a:r>
            <a:r>
              <a:rPr lang="en-US" i="1">
                <a:latin typeface="Times New Roman"/>
                <a:cs typeface="Times New Roman"/>
              </a:rPr>
              <a:t>?</a:t>
            </a:r>
            <a:endParaRPr lang="en-US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76A1AF-6747-3D40-0A6F-E63C6159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US" sz="2200" b="1" dirty="0">
                <a:latin typeface="Times New Roman"/>
                <a:cs typeface="Times New Roman"/>
              </a:rPr>
              <a:t>Za </a:t>
            </a:r>
            <a:r>
              <a:rPr lang="en-US" sz="2200" b="1" dirty="0" err="1">
                <a:latin typeface="Times New Roman"/>
                <a:cs typeface="Times New Roman"/>
              </a:rPr>
              <a:t>roditelje</a:t>
            </a:r>
            <a:r>
              <a:rPr lang="en-US" sz="2200" dirty="0">
                <a:latin typeface="Times New Roman"/>
                <a:cs typeface="Times New Roman"/>
              </a:rPr>
              <a:t>: </a:t>
            </a:r>
            <a:r>
              <a:rPr lang="en-US" sz="2200" dirty="0" err="1">
                <a:latin typeface="Times New Roman"/>
                <a:cs typeface="Times New Roman"/>
              </a:rPr>
              <a:t>Instalirate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aplikaciju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b="1" dirty="0">
                <a:latin typeface="Times New Roman"/>
                <a:cs typeface="Times New Roman"/>
              </a:rPr>
              <a:t>Google Family Link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na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svoj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uređaj</a:t>
            </a:r>
            <a:r>
              <a:rPr lang="en-US" sz="2200" dirty="0">
                <a:latin typeface="Times New Roman"/>
                <a:cs typeface="Times New Roman"/>
              </a:rPr>
              <a:t> (smartphone </a:t>
            </a:r>
            <a:r>
              <a:rPr lang="en-US" sz="2200" dirty="0" err="1">
                <a:latin typeface="Times New Roman"/>
                <a:cs typeface="Times New Roman"/>
              </a:rPr>
              <a:t>ili</a:t>
            </a:r>
            <a:r>
              <a:rPr lang="en-US" sz="2200" dirty="0">
                <a:latin typeface="Times New Roman"/>
                <a:cs typeface="Times New Roman"/>
              </a:rPr>
              <a:t> tablet).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US" sz="2200" b="1" dirty="0">
                <a:latin typeface="Times New Roman"/>
                <a:cs typeface="Times New Roman"/>
              </a:rPr>
              <a:t>Za </a:t>
            </a:r>
            <a:r>
              <a:rPr lang="en-US" sz="2200" b="1" dirty="0" err="1">
                <a:latin typeface="Times New Roman"/>
                <a:cs typeface="Times New Roman"/>
              </a:rPr>
              <a:t>djecu</a:t>
            </a:r>
            <a:r>
              <a:rPr lang="en-US" sz="2200" dirty="0">
                <a:latin typeface="Times New Roman"/>
                <a:cs typeface="Times New Roman"/>
              </a:rPr>
              <a:t>: </a:t>
            </a:r>
            <a:r>
              <a:rPr lang="en-US" sz="2200" dirty="0" err="1">
                <a:latin typeface="Times New Roman"/>
                <a:cs typeface="Times New Roman"/>
              </a:rPr>
              <a:t>Dijete</a:t>
            </a:r>
            <a:r>
              <a:rPr lang="en-US" sz="2200" dirty="0">
                <a:latin typeface="Times New Roman"/>
                <a:cs typeface="Times New Roman"/>
              </a:rPr>
              <a:t> mora </a:t>
            </a:r>
            <a:r>
              <a:rPr lang="en-US" sz="2200" dirty="0" err="1">
                <a:latin typeface="Times New Roman"/>
                <a:cs typeface="Times New Roman"/>
              </a:rPr>
              <a:t>imati</a:t>
            </a:r>
            <a:r>
              <a:rPr lang="en-US" sz="2200" dirty="0">
                <a:latin typeface="Times New Roman"/>
                <a:cs typeface="Times New Roman"/>
              </a:rPr>
              <a:t> Google </a:t>
            </a:r>
            <a:r>
              <a:rPr lang="en-US" sz="2200" dirty="0" err="1">
                <a:latin typeface="Times New Roman"/>
                <a:cs typeface="Times New Roman"/>
              </a:rPr>
              <a:t>račun</a:t>
            </a:r>
            <a:r>
              <a:rPr lang="en-US" sz="2200" dirty="0">
                <a:latin typeface="Times New Roman"/>
                <a:cs typeface="Times New Roman"/>
              </a:rPr>
              <a:t> (</a:t>
            </a:r>
            <a:r>
              <a:rPr lang="en-US" sz="2200" dirty="0" err="1">
                <a:latin typeface="Times New Roman"/>
                <a:cs typeface="Times New Roman"/>
              </a:rPr>
              <a:t>ako</a:t>
            </a:r>
            <a:r>
              <a:rPr lang="en-US" sz="2200" dirty="0">
                <a:latin typeface="Times New Roman"/>
                <a:cs typeface="Times New Roman"/>
              </a:rPr>
              <a:t> ga </a:t>
            </a:r>
            <a:r>
              <a:rPr lang="en-US" sz="2200" dirty="0" err="1">
                <a:latin typeface="Times New Roman"/>
                <a:cs typeface="Times New Roman"/>
              </a:rPr>
              <a:t>već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nema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možete</a:t>
            </a:r>
            <a:r>
              <a:rPr lang="en-US" sz="2200" dirty="0">
                <a:latin typeface="Times New Roman"/>
                <a:cs typeface="Times New Roman"/>
              </a:rPr>
              <a:t> ga </a:t>
            </a:r>
            <a:r>
              <a:rPr lang="en-US" sz="2200" dirty="0" err="1">
                <a:latin typeface="Times New Roman"/>
                <a:cs typeface="Times New Roman"/>
              </a:rPr>
              <a:t>kreirati</a:t>
            </a:r>
            <a:r>
              <a:rPr lang="en-US" sz="2200" dirty="0">
                <a:latin typeface="Times New Roman"/>
                <a:cs typeface="Times New Roman"/>
              </a:rPr>
              <a:t>). </a:t>
            </a:r>
            <a:r>
              <a:rPr lang="en-US" sz="2200" dirty="0" err="1">
                <a:latin typeface="Times New Roman"/>
                <a:cs typeface="Times New Roman"/>
              </a:rPr>
              <a:t>Instalirate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aplikaciju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na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djetetov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uređaj</a:t>
            </a:r>
            <a:r>
              <a:rPr lang="en-US" sz="2200" dirty="0">
                <a:latin typeface="Times New Roman"/>
                <a:cs typeface="Times New Roman"/>
              </a:rPr>
              <a:t> (Android </a:t>
            </a:r>
            <a:r>
              <a:rPr lang="en-US" sz="2200" dirty="0" err="1">
                <a:latin typeface="Times New Roman"/>
                <a:cs typeface="Times New Roman"/>
              </a:rPr>
              <a:t>uređaj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ili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uređaj</a:t>
            </a:r>
            <a:r>
              <a:rPr lang="en-US" sz="2200" dirty="0">
                <a:latin typeface="Times New Roman"/>
                <a:cs typeface="Times New Roman"/>
              </a:rPr>
              <a:t> koji </a:t>
            </a:r>
            <a:r>
              <a:rPr lang="en-US" sz="2200" dirty="0" err="1">
                <a:latin typeface="Times New Roman"/>
                <a:cs typeface="Times New Roman"/>
              </a:rPr>
              <a:t>podržava</a:t>
            </a:r>
            <a:r>
              <a:rPr lang="en-US" sz="2200" dirty="0">
                <a:latin typeface="Times New Roman"/>
                <a:cs typeface="Times New Roman"/>
              </a:rPr>
              <a:t> Google </a:t>
            </a:r>
            <a:r>
              <a:rPr lang="en-US" sz="2200" dirty="0" err="1">
                <a:latin typeface="Times New Roman"/>
                <a:cs typeface="Times New Roman"/>
              </a:rPr>
              <a:t>usluge</a:t>
            </a:r>
            <a:r>
              <a:rPr lang="en-US" sz="2200" dirty="0">
                <a:latin typeface="Times New Roman"/>
                <a:cs typeface="Times New Roman"/>
              </a:rPr>
              <a:t>).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US" sz="2200" b="1" dirty="0" err="1">
                <a:latin typeface="Times New Roman"/>
                <a:cs typeface="Times New Roman"/>
              </a:rPr>
              <a:t>Povezivanje</a:t>
            </a:r>
            <a:r>
              <a:rPr lang="en-US" sz="2200" b="1" dirty="0">
                <a:latin typeface="Times New Roman"/>
                <a:cs typeface="Times New Roman"/>
              </a:rPr>
              <a:t> </a:t>
            </a:r>
            <a:r>
              <a:rPr lang="en-US" sz="2200" b="1" dirty="0" err="1">
                <a:latin typeface="Times New Roman"/>
                <a:cs typeface="Times New Roman"/>
              </a:rPr>
              <a:t>uređaja</a:t>
            </a:r>
            <a:r>
              <a:rPr lang="en-US" sz="2200" dirty="0">
                <a:latin typeface="Times New Roman"/>
                <a:cs typeface="Times New Roman"/>
              </a:rPr>
              <a:t>: </a:t>
            </a:r>
            <a:r>
              <a:rPr lang="en-US" sz="2200" dirty="0" err="1">
                <a:latin typeface="Times New Roman"/>
                <a:cs typeface="Times New Roman"/>
              </a:rPr>
              <a:t>Roditelj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povezuje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svoj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uređaj</a:t>
            </a:r>
            <a:r>
              <a:rPr lang="en-US" sz="2200" dirty="0">
                <a:latin typeface="Times New Roman"/>
                <a:cs typeface="Times New Roman"/>
              </a:rPr>
              <a:t> s </a:t>
            </a:r>
            <a:r>
              <a:rPr lang="en-US" sz="2200" dirty="0" err="1">
                <a:latin typeface="Times New Roman"/>
                <a:cs typeface="Times New Roman"/>
              </a:rPr>
              <a:t>uređajem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djeteta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putem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aplikacije</a:t>
            </a:r>
            <a:r>
              <a:rPr lang="en-US" sz="2200" dirty="0">
                <a:latin typeface="Times New Roman"/>
                <a:cs typeface="Times New Roman"/>
              </a:rPr>
              <a:t>. </a:t>
            </a:r>
            <a:r>
              <a:rPr lang="en-US" sz="2200" dirty="0" err="1">
                <a:latin typeface="Times New Roman"/>
                <a:cs typeface="Times New Roman"/>
              </a:rPr>
              <a:t>Nakon</a:t>
            </a:r>
            <a:r>
              <a:rPr lang="en-US" sz="2200" dirty="0">
                <a:latin typeface="Times New Roman"/>
                <a:cs typeface="Times New Roman"/>
              </a:rPr>
              <a:t> toga </a:t>
            </a:r>
            <a:r>
              <a:rPr lang="en-US" sz="2200" dirty="0" err="1">
                <a:latin typeface="Times New Roman"/>
                <a:cs typeface="Times New Roman"/>
              </a:rPr>
              <a:t>roditelj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može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upravljati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postavkama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putem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aplikacije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na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svom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uređaju</a:t>
            </a:r>
            <a:r>
              <a:rPr lang="en-US" sz="2200" dirty="0">
                <a:latin typeface="Times New Roman"/>
                <a:cs typeface="Times New Roman"/>
              </a:rPr>
              <a:t>.</a:t>
            </a:r>
            <a:endParaRPr lang="en-US" sz="2200" dirty="0">
              <a:ea typeface="Calibri" panose="020F0502020204030204"/>
              <a:cs typeface="Calibri" panose="020F0502020204030204"/>
            </a:endParaRPr>
          </a:p>
          <a:p>
            <a:pPr algn="just"/>
            <a:r>
              <a:rPr lang="en-US" sz="2200" dirty="0">
                <a:latin typeface="Times New Roman"/>
                <a:cs typeface="Times New Roman"/>
              </a:rPr>
              <a:t>Google Family Link je </a:t>
            </a:r>
            <a:r>
              <a:rPr lang="en-US" sz="2200" dirty="0" err="1">
                <a:latin typeface="Times New Roman"/>
                <a:cs typeface="Times New Roman"/>
              </a:rPr>
              <a:t>kompatibilan</a:t>
            </a:r>
            <a:r>
              <a:rPr lang="en-US" sz="2200" dirty="0">
                <a:latin typeface="Times New Roman"/>
                <a:cs typeface="Times New Roman"/>
              </a:rPr>
              <a:t> s Android </a:t>
            </a:r>
            <a:r>
              <a:rPr lang="en-US" sz="2200" dirty="0" err="1">
                <a:latin typeface="Times New Roman"/>
                <a:cs typeface="Times New Roman"/>
              </a:rPr>
              <a:t>uređajima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i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nekim</a:t>
            </a:r>
            <a:r>
              <a:rPr lang="en-US" sz="2200" dirty="0">
                <a:latin typeface="Times New Roman"/>
                <a:cs typeface="Times New Roman"/>
              </a:rPr>
              <a:t> Chromebook </a:t>
            </a:r>
            <a:r>
              <a:rPr lang="en-US" sz="2200" dirty="0" err="1">
                <a:latin typeface="Times New Roman"/>
                <a:cs typeface="Times New Roman"/>
              </a:rPr>
              <a:t>uređajima</a:t>
            </a:r>
            <a:r>
              <a:rPr lang="en-US" sz="2200" dirty="0">
                <a:latin typeface="Times New Roman"/>
                <a:cs typeface="Times New Roman"/>
              </a:rPr>
              <a:t>. Za </a:t>
            </a:r>
            <a:r>
              <a:rPr lang="en-US" sz="2200" dirty="0" err="1">
                <a:latin typeface="Times New Roman"/>
                <a:cs typeface="Times New Roman"/>
              </a:rPr>
              <a:t>korištenje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na</a:t>
            </a:r>
            <a:r>
              <a:rPr lang="en-US" sz="2200" dirty="0">
                <a:latin typeface="Times New Roman"/>
                <a:cs typeface="Times New Roman"/>
              </a:rPr>
              <a:t> iOS </a:t>
            </a:r>
            <a:r>
              <a:rPr lang="en-US" sz="2200" dirty="0" err="1">
                <a:latin typeface="Times New Roman"/>
                <a:cs typeface="Times New Roman"/>
              </a:rPr>
              <a:t>uređajima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roditelji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mogu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preuzeti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aplikaciju</a:t>
            </a:r>
            <a:r>
              <a:rPr lang="en-US" sz="2200" dirty="0">
                <a:latin typeface="Times New Roman"/>
                <a:cs typeface="Times New Roman"/>
              </a:rPr>
              <a:t> "Family Link" za </a:t>
            </a:r>
            <a:r>
              <a:rPr lang="en-US" sz="2200" dirty="0" err="1">
                <a:latin typeface="Times New Roman"/>
                <a:cs typeface="Times New Roman"/>
              </a:rPr>
              <a:t>roditelje</a:t>
            </a:r>
            <a:r>
              <a:rPr lang="en-US" sz="2200" dirty="0">
                <a:latin typeface="Times New Roman"/>
                <a:cs typeface="Times New Roman"/>
              </a:rPr>
              <a:t>, </a:t>
            </a:r>
            <a:r>
              <a:rPr lang="en-US" sz="2200" dirty="0" err="1">
                <a:latin typeface="Times New Roman"/>
                <a:cs typeface="Times New Roman"/>
              </a:rPr>
              <a:t>dok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djeca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mogu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koristiti</a:t>
            </a:r>
            <a:r>
              <a:rPr lang="en-US" sz="2200" dirty="0">
                <a:latin typeface="Times New Roman"/>
                <a:cs typeface="Times New Roman"/>
              </a:rPr>
              <a:t> </a:t>
            </a:r>
            <a:r>
              <a:rPr lang="en-US" sz="2200" dirty="0" err="1">
                <a:latin typeface="Times New Roman"/>
                <a:cs typeface="Times New Roman"/>
              </a:rPr>
              <a:t>uređaje</a:t>
            </a:r>
            <a:r>
              <a:rPr lang="en-US" sz="2200" dirty="0">
                <a:latin typeface="Times New Roman"/>
                <a:cs typeface="Times New Roman"/>
              </a:rPr>
              <a:t> koji </a:t>
            </a:r>
            <a:r>
              <a:rPr lang="en-US" sz="2200" dirty="0" err="1">
                <a:latin typeface="Times New Roman"/>
                <a:cs typeface="Times New Roman"/>
              </a:rPr>
              <a:t>koriste</a:t>
            </a:r>
            <a:r>
              <a:rPr lang="en-US" sz="2200" dirty="0">
                <a:latin typeface="Times New Roman"/>
                <a:cs typeface="Times New Roman"/>
              </a:rPr>
              <a:t> Google </a:t>
            </a:r>
            <a:r>
              <a:rPr lang="en-US" sz="2200" dirty="0" err="1">
                <a:latin typeface="Times New Roman"/>
                <a:cs typeface="Times New Roman"/>
              </a:rPr>
              <a:t>usluge</a:t>
            </a:r>
            <a:r>
              <a:rPr lang="en-US" sz="2200" dirty="0">
                <a:latin typeface="Times New Roman"/>
                <a:cs typeface="Times New Roman"/>
              </a:rPr>
              <a:t>.</a:t>
            </a:r>
            <a:endParaRPr lang="en-US" sz="2200" dirty="0">
              <a:ea typeface="Calibri"/>
              <a:cs typeface="Calibri"/>
            </a:endParaRPr>
          </a:p>
          <a:p>
            <a:endParaRPr lang="en-US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238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EC590B-3306-47E9-BD67-97F3F76169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1" name="Color">
              <a:extLst>
                <a:ext uri="{FF2B5EF4-FFF2-40B4-BE49-F238E27FC236}">
                  <a16:creationId xmlns:a16="http://schemas.microsoft.com/office/drawing/2014/main" id="{54F87DBC-E43C-4CE4-A8C5-61E3D6819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Color">
              <a:extLst>
                <a:ext uri="{FF2B5EF4-FFF2-40B4-BE49-F238E27FC236}">
                  <a16:creationId xmlns:a16="http://schemas.microsoft.com/office/drawing/2014/main" id="{CD39A88A-7F84-4ACA-877B-E28BC26CD8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47AAF5E-1692-48C9-98FB-6432BF0BC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F36A26D-E71D-4663-B197-8B7BFA37AD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821CEB-DA96-4952-93B9-81F9C42BAD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C8EDE0-D69B-4F65-9AB7-DDE7EAD78E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46F0982-BF10-4BF6-842A-F631654FF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2B313509-2128-42CA-81B6-C9EC23E44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589188C-E06E-4F8A-BDD1-02ADF1408F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B4E610F-FCD0-483F-B9F2-6DF2C28FE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3C6111F-F4ED-45E4-9398-E41AC1A63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666351"/>
            <a:ext cx="10558405" cy="3044335"/>
          </a:xfrm>
        </p:spPr>
        <p:txBody>
          <a:bodyPr anchor="b">
            <a:normAutofit/>
          </a:bodyPr>
          <a:lstStyle/>
          <a:p>
            <a:r>
              <a:rPr lang="hr-HR" sz="4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TikTok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22B904-F040-40CE-8877-E25EE83FC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708" y="3866064"/>
            <a:ext cx="10558405" cy="2234485"/>
          </a:xfrm>
        </p:spPr>
        <p:txBody>
          <a:bodyPr anchor="t">
            <a:normAutofit/>
          </a:bodyPr>
          <a:lstStyle/>
          <a:p>
            <a:r>
              <a:rPr lang="hr-HR" dirty="0">
                <a:solidFill>
                  <a:schemeClr val="bg1"/>
                </a:solidFill>
                <a:latin typeface="Times New Roman"/>
                <a:cs typeface="Times New Roman"/>
              </a:rPr>
              <a:t>Sigurne društvene mreže</a:t>
            </a:r>
            <a:endParaRPr lang="hr-HR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276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2042</Words>
  <Application>Microsoft Office PowerPoint</Application>
  <PresentationFormat>Widescreen</PresentationFormat>
  <Paragraphs>129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Times New Roman</vt:lpstr>
      <vt:lpstr>Office Theme</vt:lpstr>
      <vt:lpstr>Internet sigurnost za djecu i roditelje</vt:lpstr>
      <vt:lpstr>PowerPoint Presentation</vt:lpstr>
      <vt:lpstr>Google Family Link</vt:lpstr>
      <vt:lpstr>Prednosti Google Family Linka:</vt:lpstr>
      <vt:lpstr>Značajke Google Family Linka:</vt:lpstr>
      <vt:lpstr>PowerPoint Presentation</vt:lpstr>
      <vt:lpstr>PowerPoint Presentation</vt:lpstr>
      <vt:lpstr>Kako funkcionira?</vt:lpstr>
      <vt:lpstr>TikTok</vt:lpstr>
      <vt:lpstr>Što mogu učiniti?</vt:lpstr>
      <vt:lpstr>1. TikTok sigurnosne postavke</vt:lpstr>
      <vt:lpstr>2. Postavke za filtriranje komentara</vt:lpstr>
      <vt:lpstr>3. Izbjegavanje negativnog sadržaja s prilagodbom interesa</vt:lpstr>
      <vt:lpstr>4. Korištenje TikTok smjernica zajednice</vt:lpstr>
      <vt:lpstr>5. Podizanje svijesti o sigurnosti za djecu i mlade</vt:lpstr>
      <vt:lpstr>6. Korištenje dodatnih aplikacija za zaštitu</vt:lpstr>
      <vt:lpstr>7. Obratite se TikTok podršci</vt:lpstr>
      <vt:lpstr>Važno!</vt:lpstr>
      <vt:lpstr>TikTok Family Pairing</vt:lpstr>
      <vt:lpstr>Kako funkcionira i što omogućuje?</vt:lpstr>
      <vt:lpstr>Funkcije i postavke koje Family Pairing omogućava </vt:lpstr>
      <vt:lpstr>PowerPoint Presentation</vt:lpstr>
      <vt:lpstr>PowerPoint Presentation</vt:lpstr>
      <vt:lpstr>PowerPoint Presentation</vt:lpstr>
      <vt:lpstr>Zašto je Family Pairing koristan? </vt:lpstr>
      <vt:lpstr>PowerPoint Presentation</vt:lpstr>
      <vt:lpstr>PowerPoint Presentation</vt:lpstr>
      <vt:lpstr>Uključivanje roditeljskog nadzora </vt:lpstr>
      <vt:lpstr>Video upute :)</vt:lpstr>
      <vt:lpstr>Snapchat</vt:lpstr>
      <vt:lpstr>Rizični faktori</vt:lpstr>
      <vt:lpstr>Što učiniti?</vt:lpstr>
      <vt:lpstr>PowerPoint Presentation</vt:lpstr>
      <vt:lpstr>Hvala na pažnji!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TikTok</dc:title>
  <dc:creator>Martina Jurčić</dc:creator>
  <cp:lastModifiedBy>Martina Jurčić</cp:lastModifiedBy>
  <cp:revision>337</cp:revision>
  <dcterms:created xsi:type="dcterms:W3CDTF">2025-01-10T10:42:41Z</dcterms:created>
  <dcterms:modified xsi:type="dcterms:W3CDTF">2025-01-29T13:46:59Z</dcterms:modified>
</cp:coreProperties>
</file>