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12BA8-9E7A-9D5D-DB8C-AA1FE3B73A1F}" v="120" dt="2025-01-23T08:46:11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23.1.2025.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hr-HR" sz="5600">
                <a:solidFill>
                  <a:srgbClr val="FFFFFF"/>
                </a:solidFill>
              </a:rPr>
              <a:t>Internet sigurnost za djecu i roditelje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endParaRPr lang="hr-HR" sz="200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9286-50E7-5596-3FD5-4C60D794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5600" dirty="0"/>
              <a:t>Kiddle</a:t>
            </a:r>
            <a:br>
              <a:rPr lang="en-US" sz="5600" dirty="0"/>
            </a:br>
            <a:r>
              <a:rPr lang="en-US" sz="2400" dirty="0">
                <a:solidFill>
                  <a:srgbClr val="FF0000"/>
                </a:solidFill>
              </a:rPr>
              <a:t>www.kiddle.co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E183A-DC07-03DE-B209-80C1C35A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1959256"/>
            <a:ext cx="5221625" cy="29394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7D6F3-F133-F81D-A3A4-824146CC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sigurni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pretraživač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namijenjen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djeci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koji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filtrira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neprimjerene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sadržaje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omogućava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im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sigurno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pretraživanje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interneta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. Kiddle je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posebno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dizajniran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kako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bi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djeca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mogla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tražiti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informacije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sadržaje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bez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izlaganja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opasnostima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ili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neprikladnim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materijalima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56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A2D21-8F69-10CF-736A-0F6D7AD7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 err="1">
                <a:solidFill>
                  <a:srgbClr val="FFFFFF"/>
                </a:solidFill>
              </a:rPr>
              <a:t>Glavne</a:t>
            </a:r>
            <a:r>
              <a:rPr lang="en-US" sz="5600" dirty="0">
                <a:solidFill>
                  <a:srgbClr val="FFFFFF"/>
                </a:solidFill>
              </a:rPr>
              <a:t> </a:t>
            </a:r>
            <a:r>
              <a:rPr lang="en-US" sz="5600" dirty="0" err="1">
                <a:solidFill>
                  <a:srgbClr val="FFFFFF"/>
                </a:solidFill>
              </a:rPr>
              <a:t>značajke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9274-F831-19C9-230B-029B9CF7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arenR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Sigurno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filtriranje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sadržaja</a:t>
            </a:r>
            <a:endParaRPr lang="en-US" sz="2000" dirty="0" err="1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Prikazivanje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odgovarajućih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rezultata</a:t>
            </a:r>
            <a:endParaRPr lang="en-US" sz="2000" dirty="0" err="1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Vizualno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prijateljski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dizajn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Sigurno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pretraživanje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slika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video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sadržaja</a:t>
            </a:r>
            <a:endParaRPr lang="en-US" sz="2000" dirty="0" err="1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Privatnost</a:t>
            </a:r>
            <a:endParaRPr lang="en-US" sz="2000" dirty="0" err="1">
              <a:solidFill>
                <a:schemeClr val="tx1">
                  <a:alpha val="80000"/>
                </a:schemeClr>
              </a:solidFill>
            </a:endParaRPr>
          </a:p>
          <a:p>
            <a:pPr>
              <a:buAutoNum type="arabicParenR"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46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0EA64-B67D-666B-684D-781259B0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5600" dirty="0"/>
              <a:t>YouTube Kids</a:t>
            </a:r>
            <a:br>
              <a:rPr lang="en-US" sz="5600" dirty="0"/>
            </a:br>
            <a:r>
              <a:rPr lang="en-US" sz="2400" dirty="0">
                <a:solidFill>
                  <a:srgbClr val="FF0000"/>
                </a:solidFill>
              </a:rPr>
              <a:t>youtubekids.com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7A52F-68F2-8303-FD6B-2E1E3083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1392567"/>
            <a:ext cx="5221625" cy="4072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A5000-5709-8633-452B-3709C465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aplikacija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verzija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popularne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platforme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YouTube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koja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je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specijalno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dizajnirana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za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djecu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. Nudi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sigurno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okruženje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za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gledanje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video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sadržaja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filtrirajući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neprimjerene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materijale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pružajući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roditeljima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alate za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upravljanje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onim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što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njihova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djeca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mogu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gledati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34429-7C8E-44F7-CDBA-78E6D811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Glavne značajke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2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CD70-179F-3542-76E0-ED289034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arenR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Siguran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sadržaj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za 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djecu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Prilagodljive postavke za roditelje</a:t>
            </a:r>
            <a:endParaRPr lang="en-US" sz="200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pPr marL="514350" indent="-514350">
              <a:buAutoNum type="arabicParenR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Bez reklama ili ograničene reklame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Praćenje i izvještaji za roditelje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Zabava 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obrazovanje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Interaktivne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opcije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>
              <a:buAutoNum type="arabicParenR"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6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A9D7A-D0FA-19A4-A245-2AF2A491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endParaRPr lang="en-US" sz="56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D179-61CD-78AE-50A9-C47662DD7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>
                    <a:alpha val="80000"/>
                  </a:schemeClr>
                </a:solidFill>
              </a:rPr>
              <a:t>Hvala </a:t>
            </a:r>
            <a:r>
              <a:rPr lang="en-US" sz="4800" err="1">
                <a:solidFill>
                  <a:schemeClr val="tx1">
                    <a:alpha val="80000"/>
                  </a:schemeClr>
                </a:solidFill>
              </a:rPr>
              <a:t>na</a:t>
            </a:r>
            <a:r>
              <a:rPr lang="en-US" sz="48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4800" err="1">
                <a:solidFill>
                  <a:schemeClr val="tx1">
                    <a:alpha val="80000"/>
                  </a:schemeClr>
                </a:solidFill>
              </a:rPr>
              <a:t>pažnji</a:t>
            </a:r>
            <a:r>
              <a:rPr lang="en-US" sz="4800" dirty="0">
                <a:solidFill>
                  <a:schemeClr val="tx1">
                    <a:alpha val="80000"/>
                  </a:schemeClr>
                </a:solidFill>
              </a:rPr>
              <a:t>! 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B528F1A-7C7E-1B8E-78E4-90B412F3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2" y="1624510"/>
            <a:ext cx="47434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2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Internet sigurnost za djecu i roditelje</vt:lpstr>
      <vt:lpstr>Kiddle www.kiddle.co</vt:lpstr>
      <vt:lpstr>Glavne značajke</vt:lpstr>
      <vt:lpstr>YouTube Kids youtubekids.com</vt:lpstr>
      <vt:lpstr>Glavne značajke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56</cp:revision>
  <dcterms:created xsi:type="dcterms:W3CDTF">2025-01-23T08:35:08Z</dcterms:created>
  <dcterms:modified xsi:type="dcterms:W3CDTF">2025-01-23T08:46:21Z</dcterms:modified>
</cp:coreProperties>
</file>